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8" r:id="rId6"/>
    <p:sldId id="334" r:id="rId7"/>
    <p:sldId id="389" r:id="rId8"/>
    <p:sldId id="343" r:id="rId9"/>
    <p:sldId id="378" r:id="rId10"/>
    <p:sldId id="390" r:id="rId11"/>
    <p:sldId id="375" r:id="rId12"/>
    <p:sldId id="344" r:id="rId13"/>
    <p:sldId id="405" r:id="rId14"/>
    <p:sldId id="380" r:id="rId15"/>
    <p:sldId id="391" r:id="rId16"/>
    <p:sldId id="382" r:id="rId17"/>
    <p:sldId id="383" r:id="rId18"/>
    <p:sldId id="384" r:id="rId19"/>
    <p:sldId id="387" r:id="rId20"/>
    <p:sldId id="385" r:id="rId21"/>
    <p:sldId id="392" r:id="rId22"/>
    <p:sldId id="393" r:id="rId23"/>
    <p:sldId id="394" r:id="rId24"/>
    <p:sldId id="388" r:id="rId25"/>
    <p:sldId id="397" r:id="rId26"/>
    <p:sldId id="398" r:id="rId27"/>
    <p:sldId id="399" r:id="rId28"/>
    <p:sldId id="400" r:id="rId29"/>
    <p:sldId id="401" r:id="rId30"/>
    <p:sldId id="402" r:id="rId31"/>
    <p:sldId id="395" r:id="rId32"/>
    <p:sldId id="396" r:id="rId33"/>
    <p:sldId id="403" r:id="rId34"/>
    <p:sldId id="404" r:id="rId35"/>
    <p:sldId id="406" r:id="rId36"/>
    <p:sldId id="407" r:id="rId37"/>
    <p:sldId id="370" r:id="rId38"/>
    <p:sldId id="318" r:id="rId39"/>
  </p:sldIdLst>
  <p:sldSz cx="9144000" cy="5143500" type="screen16x9"/>
  <p:notesSz cx="6858000" cy="9144000"/>
  <p:embeddedFontLst>
    <p:embeddedFont>
      <p:font typeface="Cairo" pitchFamily="2" charset="-78"/>
      <p:regular r:id="rId42"/>
      <p:bold r:id="rId43"/>
    </p:embeddedFont>
    <p:embeddedFont>
      <p:font typeface="Fira Sans Extra Condensed" panose="020F0502020204030204" pitchFamily="34" charset="0"/>
      <p:regular r:id="rId44"/>
      <p:bold r:id="rId45"/>
      <p:italic r:id="rId46"/>
      <p:boldItalic r:id="rId47"/>
    </p:embeddedFont>
    <p:embeddedFont>
      <p:font typeface="Roboto" panose="020F0502020204030204" pitchFamily="34" charset="0"/>
      <p:regular r:id="rId48"/>
      <p:bold r:id="rId49"/>
      <p:italic r:id="rId50"/>
      <p:boldItalic r:id="rId51"/>
    </p:embeddedFont>
    <p:embeddedFont>
      <p:font typeface="Titillium Web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998" userDrawn="1">
          <p15:clr>
            <a:srgbClr val="9AA0A6"/>
          </p15:clr>
        </p15:guide>
        <p15:guide id="4" orient="horz" pos="1552" userDrawn="1">
          <p15:clr>
            <a:srgbClr val="9AA0A6"/>
          </p15:clr>
        </p15:guide>
        <p15:guide id="5" orient="horz" pos="221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066FF"/>
    <a:srgbClr val="B9EBFF"/>
    <a:srgbClr val="31ADD5"/>
    <a:srgbClr val="DEDEDE"/>
    <a:srgbClr val="024666"/>
    <a:srgbClr val="2195C1"/>
    <a:srgbClr val="1179A7"/>
    <a:srgbClr val="2AA2D2"/>
    <a:srgbClr val="005D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68E02E-4C4D-4C1E-9CC7-58016B504972}">
  <a:tblStyle styleId="{7968E02E-4C4D-4C1E-9CC7-58016B504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4640"/>
  </p:normalViewPr>
  <p:slideViewPr>
    <p:cSldViewPr snapToGrid="0">
      <p:cViewPr varScale="1">
        <p:scale>
          <a:sx n="136" d="100"/>
          <a:sy n="136" d="100"/>
        </p:scale>
        <p:origin x="-168" y="168"/>
      </p:cViewPr>
      <p:guideLst>
        <p:guide orient="horz" pos="1620"/>
        <p:guide pos="2880"/>
        <p:guide pos="998"/>
        <p:guide orient="horz" pos="1552"/>
        <p:guide orient="horz" pos="2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0BF4C9-0AA4-4DAC-9FC2-C4BAEBC95EB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2E971D-9E28-4985-B93D-2232A14C87B3}">
      <dgm:prSet phldrT="[Text]"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  <a:latin typeface="Titillium Web" panose="00000500000000000000" pitchFamily="2" charset="0"/>
            </a:rPr>
            <a:t>Project Members</a:t>
          </a:r>
        </a:p>
      </dgm:t>
    </dgm:pt>
    <dgm:pt modelId="{9553A4FF-BB42-441F-9377-D1C97BDD2C12}" type="parTrans" cxnId="{EBD43856-382A-4889-88BE-5EE612D14AAD}">
      <dgm:prSet/>
      <dgm:spPr/>
      <dgm:t>
        <a:bodyPr/>
        <a:lstStyle/>
        <a:p>
          <a:endParaRPr lang="en-GB"/>
        </a:p>
      </dgm:t>
    </dgm:pt>
    <dgm:pt modelId="{DFCA2BCF-B636-4AF8-86D0-3CD8C1EA4CB2}" type="sibTrans" cxnId="{EBD43856-382A-4889-88BE-5EE612D14AAD}">
      <dgm:prSet/>
      <dgm:spPr/>
      <dgm:t>
        <a:bodyPr/>
        <a:lstStyle/>
        <a:p>
          <a:endParaRPr lang="en-GB"/>
        </a:p>
      </dgm:t>
    </dgm:pt>
    <dgm:pt modelId="{61A09423-E9C5-4D46-B690-FF7819BD76EA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  <a:effectLst/>
              <a:latin typeface="Titillium Web" panose="00000500000000000000" pitchFamily="2" charset="0"/>
              <a:ea typeface="Aptos" panose="020B0004020202020204" pitchFamily="34" charset="0"/>
              <a:cs typeface="Arial" panose="020B0604020202020204" pitchFamily="34" charset="0"/>
            </a:rPr>
            <a:t>Ahmed </a:t>
          </a:r>
          <a:r>
            <a:rPr lang="en-GB" dirty="0" err="1">
              <a:solidFill>
                <a:schemeClr val="tx1"/>
              </a:solidFill>
              <a:effectLst/>
              <a:latin typeface="Titillium Web" panose="00000500000000000000" pitchFamily="2" charset="0"/>
              <a:ea typeface="Aptos" panose="020B0004020202020204" pitchFamily="34" charset="0"/>
              <a:cs typeface="Arial" panose="020B0604020202020204" pitchFamily="34" charset="0"/>
            </a:rPr>
            <a:t>Abdelhamed</a:t>
          </a:r>
          <a:r>
            <a:rPr lang="en-GB" dirty="0">
              <a:solidFill>
                <a:schemeClr val="tx1"/>
              </a:solidFill>
              <a:effectLst/>
              <a:latin typeface="Titillium Web" panose="00000500000000000000" pitchFamily="2" charset="0"/>
              <a:ea typeface="Aptos" panose="020B0004020202020204" pitchFamily="34" charset="0"/>
              <a:cs typeface="Arial" panose="020B0604020202020204" pitchFamily="34" charset="0"/>
            </a:rPr>
            <a:t> </a:t>
          </a:r>
          <a:endParaRPr lang="en-GB" dirty="0">
            <a:solidFill>
              <a:schemeClr val="tx1"/>
            </a:solidFill>
          </a:endParaRPr>
        </a:p>
      </dgm:t>
    </dgm:pt>
    <dgm:pt modelId="{92842AC2-776F-41E4-AE4F-DA16D6AE2C36}" type="parTrans" cxnId="{6D0BD229-DDBF-4305-9DD0-C0C6524C9059}">
      <dgm:prSet/>
      <dgm:spPr/>
      <dgm:t>
        <a:bodyPr/>
        <a:lstStyle/>
        <a:p>
          <a:endParaRPr lang="en-GB"/>
        </a:p>
      </dgm:t>
    </dgm:pt>
    <dgm:pt modelId="{F53F483E-95E7-4729-986B-EC01098FC28C}" type="sibTrans" cxnId="{6D0BD229-DDBF-4305-9DD0-C0C6524C9059}">
      <dgm:prSet/>
      <dgm:spPr/>
      <dgm:t>
        <a:bodyPr/>
        <a:lstStyle/>
        <a:p>
          <a:endParaRPr lang="en-GB"/>
        </a:p>
      </dgm:t>
    </dgm:pt>
    <dgm:pt modelId="{51D2C45E-EE9C-4A31-B54C-46E6E087CD80}">
      <dgm:prSet phldrT="[Text]"/>
      <dgm:spPr/>
      <dgm:t>
        <a:bodyPr/>
        <a:lstStyle/>
        <a:p>
          <a:r>
            <a:rPr lang="en-GB" b="0" i="0" dirty="0">
              <a:solidFill>
                <a:srgbClr val="000000"/>
              </a:solidFill>
              <a:effectLst/>
              <a:latin typeface="Titillium Web" panose="00000500000000000000" pitchFamily="2" charset="0"/>
              <a:ea typeface="Aptos" panose="020B0004020202020204" pitchFamily="34" charset="0"/>
              <a:cs typeface="Arial" panose="020B0604020202020204" pitchFamily="34" charset="0"/>
            </a:rPr>
            <a:t>Mohamed Ashraf</a:t>
          </a:r>
          <a:endParaRPr lang="en-GB" dirty="0"/>
        </a:p>
      </dgm:t>
    </dgm:pt>
    <dgm:pt modelId="{D5ED5312-3000-465A-A9E1-07DC14D9EEB0}" type="parTrans" cxnId="{A95E5DAA-E077-42E2-B15E-482B2B67D482}">
      <dgm:prSet/>
      <dgm:spPr/>
      <dgm:t>
        <a:bodyPr/>
        <a:lstStyle/>
        <a:p>
          <a:endParaRPr lang="en-GB"/>
        </a:p>
      </dgm:t>
    </dgm:pt>
    <dgm:pt modelId="{F94626F3-7010-4381-B032-AE64412496A1}" type="sibTrans" cxnId="{A95E5DAA-E077-42E2-B15E-482B2B67D482}">
      <dgm:prSet/>
      <dgm:spPr/>
      <dgm:t>
        <a:bodyPr/>
        <a:lstStyle/>
        <a:p>
          <a:endParaRPr lang="en-GB"/>
        </a:p>
      </dgm:t>
    </dgm:pt>
    <dgm:pt modelId="{1A7B085F-F955-40E7-8429-F047094509F3}" type="pres">
      <dgm:prSet presAssocID="{210BF4C9-0AA4-4DAC-9FC2-C4BAEBC95E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848BC6-95D5-48B6-8DF4-028135A55088}" type="pres">
      <dgm:prSet presAssocID="{622E971D-9E28-4985-B93D-2232A14C87B3}" presName="hierRoot1" presStyleCnt="0">
        <dgm:presLayoutVars>
          <dgm:hierBranch val="init"/>
        </dgm:presLayoutVars>
      </dgm:prSet>
      <dgm:spPr/>
    </dgm:pt>
    <dgm:pt modelId="{37781482-392D-4DC1-919C-F96653C5CE0E}" type="pres">
      <dgm:prSet presAssocID="{622E971D-9E28-4985-B93D-2232A14C87B3}" presName="rootComposite1" presStyleCnt="0"/>
      <dgm:spPr/>
    </dgm:pt>
    <dgm:pt modelId="{3C16A120-7C4D-4445-A1EF-F5A574FB3918}" type="pres">
      <dgm:prSet presAssocID="{622E971D-9E28-4985-B93D-2232A14C87B3}" presName="rootText1" presStyleLbl="node0" presStyleIdx="0" presStyleCnt="1" custScaleX="107299" custScaleY="50634">
        <dgm:presLayoutVars>
          <dgm:chPref val="3"/>
        </dgm:presLayoutVars>
      </dgm:prSet>
      <dgm:spPr/>
    </dgm:pt>
    <dgm:pt modelId="{FFEA98AE-19A6-4026-99E7-18A3302D77E8}" type="pres">
      <dgm:prSet presAssocID="{622E971D-9E28-4985-B93D-2232A14C87B3}" presName="rootConnector1" presStyleLbl="node1" presStyleIdx="0" presStyleCnt="0"/>
      <dgm:spPr/>
    </dgm:pt>
    <dgm:pt modelId="{EBC85C12-6C41-47AC-9A72-CF471090BA68}" type="pres">
      <dgm:prSet presAssocID="{622E971D-9E28-4985-B93D-2232A14C87B3}" presName="hierChild2" presStyleCnt="0"/>
      <dgm:spPr/>
    </dgm:pt>
    <dgm:pt modelId="{63BFBFAA-8CAE-480B-B900-C83922657920}" type="pres">
      <dgm:prSet presAssocID="{92842AC2-776F-41E4-AE4F-DA16D6AE2C36}" presName="Name37" presStyleLbl="parChTrans1D2" presStyleIdx="0" presStyleCnt="2"/>
      <dgm:spPr/>
    </dgm:pt>
    <dgm:pt modelId="{90D7121D-63EE-4C68-B3E8-56CEB115FDAC}" type="pres">
      <dgm:prSet presAssocID="{61A09423-E9C5-4D46-B690-FF7819BD76EA}" presName="hierRoot2" presStyleCnt="0">
        <dgm:presLayoutVars>
          <dgm:hierBranch val="init"/>
        </dgm:presLayoutVars>
      </dgm:prSet>
      <dgm:spPr/>
    </dgm:pt>
    <dgm:pt modelId="{8B4CDF32-F47A-41C7-924C-BCBF7DC7FD87}" type="pres">
      <dgm:prSet presAssocID="{61A09423-E9C5-4D46-B690-FF7819BD76EA}" presName="rootComposite" presStyleCnt="0"/>
      <dgm:spPr/>
    </dgm:pt>
    <dgm:pt modelId="{BF1CD3F3-5975-40AB-A65C-25521ABF784E}" type="pres">
      <dgm:prSet presAssocID="{61A09423-E9C5-4D46-B690-FF7819BD76EA}" presName="rootText" presStyleLbl="node2" presStyleIdx="0" presStyleCnt="2" custScaleX="98712" custScaleY="47582">
        <dgm:presLayoutVars>
          <dgm:chPref val="3"/>
        </dgm:presLayoutVars>
      </dgm:prSet>
      <dgm:spPr/>
    </dgm:pt>
    <dgm:pt modelId="{8D6850F8-B578-4057-A1CF-EFDE3F8CC67C}" type="pres">
      <dgm:prSet presAssocID="{61A09423-E9C5-4D46-B690-FF7819BD76EA}" presName="rootConnector" presStyleLbl="node2" presStyleIdx="0" presStyleCnt="2"/>
      <dgm:spPr/>
    </dgm:pt>
    <dgm:pt modelId="{9FE1939A-5E86-4604-8975-1F5007E86279}" type="pres">
      <dgm:prSet presAssocID="{61A09423-E9C5-4D46-B690-FF7819BD76EA}" presName="hierChild4" presStyleCnt="0"/>
      <dgm:spPr/>
    </dgm:pt>
    <dgm:pt modelId="{9E8134E6-AA57-428C-BABB-F1F6A469272E}" type="pres">
      <dgm:prSet presAssocID="{61A09423-E9C5-4D46-B690-FF7819BD76EA}" presName="hierChild5" presStyleCnt="0"/>
      <dgm:spPr/>
    </dgm:pt>
    <dgm:pt modelId="{C55C1D22-CA6B-48E3-A4D2-6D2E6FED05BE}" type="pres">
      <dgm:prSet presAssocID="{D5ED5312-3000-465A-A9E1-07DC14D9EEB0}" presName="Name37" presStyleLbl="parChTrans1D2" presStyleIdx="1" presStyleCnt="2"/>
      <dgm:spPr/>
    </dgm:pt>
    <dgm:pt modelId="{C28434B4-FEA9-4A2A-AED4-98E6EDC71BE8}" type="pres">
      <dgm:prSet presAssocID="{51D2C45E-EE9C-4A31-B54C-46E6E087CD80}" presName="hierRoot2" presStyleCnt="0">
        <dgm:presLayoutVars>
          <dgm:hierBranch val="init"/>
        </dgm:presLayoutVars>
      </dgm:prSet>
      <dgm:spPr/>
    </dgm:pt>
    <dgm:pt modelId="{91F64785-7889-40DA-B8F7-303E8FD83D4D}" type="pres">
      <dgm:prSet presAssocID="{51D2C45E-EE9C-4A31-B54C-46E6E087CD80}" presName="rootComposite" presStyleCnt="0"/>
      <dgm:spPr/>
    </dgm:pt>
    <dgm:pt modelId="{0B06F32F-D573-4EF2-9122-8831DF6A37CB}" type="pres">
      <dgm:prSet presAssocID="{51D2C45E-EE9C-4A31-B54C-46E6E087CD80}" presName="rootText" presStyleLbl="node2" presStyleIdx="1" presStyleCnt="2" custScaleX="94983" custScaleY="45211" custLinFactNeighborX="7171" custLinFactNeighborY="1086">
        <dgm:presLayoutVars>
          <dgm:chPref val="3"/>
        </dgm:presLayoutVars>
      </dgm:prSet>
      <dgm:spPr/>
    </dgm:pt>
    <dgm:pt modelId="{617158BE-EEAC-4973-A6B8-9BCB52B7B618}" type="pres">
      <dgm:prSet presAssocID="{51D2C45E-EE9C-4A31-B54C-46E6E087CD80}" presName="rootConnector" presStyleLbl="node2" presStyleIdx="1" presStyleCnt="2"/>
      <dgm:spPr/>
    </dgm:pt>
    <dgm:pt modelId="{F35ADABD-1BD8-465D-94A5-87463E7324EF}" type="pres">
      <dgm:prSet presAssocID="{51D2C45E-EE9C-4A31-B54C-46E6E087CD80}" presName="hierChild4" presStyleCnt="0"/>
      <dgm:spPr/>
    </dgm:pt>
    <dgm:pt modelId="{68C21D0C-C0CF-4B64-BC83-33DA5D87588F}" type="pres">
      <dgm:prSet presAssocID="{51D2C45E-EE9C-4A31-B54C-46E6E087CD80}" presName="hierChild5" presStyleCnt="0"/>
      <dgm:spPr/>
    </dgm:pt>
    <dgm:pt modelId="{D3440BA2-E2E6-4BE8-AB5E-5EF5F1FF073E}" type="pres">
      <dgm:prSet presAssocID="{622E971D-9E28-4985-B93D-2232A14C87B3}" presName="hierChild3" presStyleCnt="0"/>
      <dgm:spPr/>
    </dgm:pt>
  </dgm:ptLst>
  <dgm:cxnLst>
    <dgm:cxn modelId="{6D0BD229-DDBF-4305-9DD0-C0C6524C9059}" srcId="{622E971D-9E28-4985-B93D-2232A14C87B3}" destId="{61A09423-E9C5-4D46-B690-FF7819BD76EA}" srcOrd="0" destOrd="0" parTransId="{92842AC2-776F-41E4-AE4F-DA16D6AE2C36}" sibTransId="{F53F483E-95E7-4729-986B-EC01098FC28C}"/>
    <dgm:cxn modelId="{C2F55D44-3FE7-4D70-B593-3AEB353DA105}" type="presOf" srcId="{51D2C45E-EE9C-4A31-B54C-46E6E087CD80}" destId="{0B06F32F-D573-4EF2-9122-8831DF6A37CB}" srcOrd="0" destOrd="0" presId="urn:microsoft.com/office/officeart/2005/8/layout/orgChart1"/>
    <dgm:cxn modelId="{0F149C47-AAEF-4135-97AF-31505D2C543C}" type="presOf" srcId="{D5ED5312-3000-465A-A9E1-07DC14D9EEB0}" destId="{C55C1D22-CA6B-48E3-A4D2-6D2E6FED05BE}" srcOrd="0" destOrd="0" presId="urn:microsoft.com/office/officeart/2005/8/layout/orgChart1"/>
    <dgm:cxn modelId="{75AC2154-E828-43A0-96F5-7011C1340AF1}" type="presOf" srcId="{51D2C45E-EE9C-4A31-B54C-46E6E087CD80}" destId="{617158BE-EEAC-4973-A6B8-9BCB52B7B618}" srcOrd="1" destOrd="0" presId="urn:microsoft.com/office/officeart/2005/8/layout/orgChart1"/>
    <dgm:cxn modelId="{EBD43856-382A-4889-88BE-5EE612D14AAD}" srcId="{210BF4C9-0AA4-4DAC-9FC2-C4BAEBC95EB2}" destId="{622E971D-9E28-4985-B93D-2232A14C87B3}" srcOrd="0" destOrd="0" parTransId="{9553A4FF-BB42-441F-9377-D1C97BDD2C12}" sibTransId="{DFCA2BCF-B636-4AF8-86D0-3CD8C1EA4CB2}"/>
    <dgm:cxn modelId="{78F3D977-549A-4105-AEEB-EA61D26C2712}" type="presOf" srcId="{61A09423-E9C5-4D46-B690-FF7819BD76EA}" destId="{8D6850F8-B578-4057-A1CF-EFDE3F8CC67C}" srcOrd="1" destOrd="0" presId="urn:microsoft.com/office/officeart/2005/8/layout/orgChart1"/>
    <dgm:cxn modelId="{FF35EE7C-B7A6-47B9-B91E-B723B81DD0A7}" type="presOf" srcId="{210BF4C9-0AA4-4DAC-9FC2-C4BAEBC95EB2}" destId="{1A7B085F-F955-40E7-8429-F047094509F3}" srcOrd="0" destOrd="0" presId="urn:microsoft.com/office/officeart/2005/8/layout/orgChart1"/>
    <dgm:cxn modelId="{B0D98792-1AC4-423B-9092-D2C83F350715}" type="presOf" srcId="{92842AC2-776F-41E4-AE4F-DA16D6AE2C36}" destId="{63BFBFAA-8CAE-480B-B900-C83922657920}" srcOrd="0" destOrd="0" presId="urn:microsoft.com/office/officeart/2005/8/layout/orgChart1"/>
    <dgm:cxn modelId="{9FC4289F-A262-4B6D-8393-44BBCB4E49A8}" type="presOf" srcId="{622E971D-9E28-4985-B93D-2232A14C87B3}" destId="{3C16A120-7C4D-4445-A1EF-F5A574FB3918}" srcOrd="0" destOrd="0" presId="urn:microsoft.com/office/officeart/2005/8/layout/orgChart1"/>
    <dgm:cxn modelId="{A95E5DAA-E077-42E2-B15E-482B2B67D482}" srcId="{622E971D-9E28-4985-B93D-2232A14C87B3}" destId="{51D2C45E-EE9C-4A31-B54C-46E6E087CD80}" srcOrd="1" destOrd="0" parTransId="{D5ED5312-3000-465A-A9E1-07DC14D9EEB0}" sibTransId="{F94626F3-7010-4381-B032-AE64412496A1}"/>
    <dgm:cxn modelId="{951B77B4-83DC-4830-A07D-BC9C1E9A29C9}" type="presOf" srcId="{61A09423-E9C5-4D46-B690-FF7819BD76EA}" destId="{BF1CD3F3-5975-40AB-A65C-25521ABF784E}" srcOrd="0" destOrd="0" presId="urn:microsoft.com/office/officeart/2005/8/layout/orgChart1"/>
    <dgm:cxn modelId="{479102E6-6808-48F1-94C5-B1963B8BF7E6}" type="presOf" srcId="{622E971D-9E28-4985-B93D-2232A14C87B3}" destId="{FFEA98AE-19A6-4026-99E7-18A3302D77E8}" srcOrd="1" destOrd="0" presId="urn:microsoft.com/office/officeart/2005/8/layout/orgChart1"/>
    <dgm:cxn modelId="{2D98749A-738E-47AE-A570-44FD7E5BAE54}" type="presParOf" srcId="{1A7B085F-F955-40E7-8429-F047094509F3}" destId="{1C848BC6-95D5-48B6-8DF4-028135A55088}" srcOrd="0" destOrd="0" presId="urn:microsoft.com/office/officeart/2005/8/layout/orgChart1"/>
    <dgm:cxn modelId="{01B1E3F5-1654-4E55-B39F-C8A1A280EAAA}" type="presParOf" srcId="{1C848BC6-95D5-48B6-8DF4-028135A55088}" destId="{37781482-392D-4DC1-919C-F96653C5CE0E}" srcOrd="0" destOrd="0" presId="urn:microsoft.com/office/officeart/2005/8/layout/orgChart1"/>
    <dgm:cxn modelId="{9F48D7AB-55BF-405F-BB79-72F248ECEFBD}" type="presParOf" srcId="{37781482-392D-4DC1-919C-F96653C5CE0E}" destId="{3C16A120-7C4D-4445-A1EF-F5A574FB3918}" srcOrd="0" destOrd="0" presId="urn:microsoft.com/office/officeart/2005/8/layout/orgChart1"/>
    <dgm:cxn modelId="{AF09973D-F3D7-496A-A807-F5D3B9E83531}" type="presParOf" srcId="{37781482-392D-4DC1-919C-F96653C5CE0E}" destId="{FFEA98AE-19A6-4026-99E7-18A3302D77E8}" srcOrd="1" destOrd="0" presId="urn:microsoft.com/office/officeart/2005/8/layout/orgChart1"/>
    <dgm:cxn modelId="{DE4679A6-755A-4E4A-9E59-1F7B7470BBFD}" type="presParOf" srcId="{1C848BC6-95D5-48B6-8DF4-028135A55088}" destId="{EBC85C12-6C41-47AC-9A72-CF471090BA68}" srcOrd="1" destOrd="0" presId="urn:microsoft.com/office/officeart/2005/8/layout/orgChart1"/>
    <dgm:cxn modelId="{FC978392-EF38-457B-8940-4242FF6C99D1}" type="presParOf" srcId="{EBC85C12-6C41-47AC-9A72-CF471090BA68}" destId="{63BFBFAA-8CAE-480B-B900-C83922657920}" srcOrd="0" destOrd="0" presId="urn:microsoft.com/office/officeart/2005/8/layout/orgChart1"/>
    <dgm:cxn modelId="{3B3AAE10-3440-400F-B748-197A2B7F0B1A}" type="presParOf" srcId="{EBC85C12-6C41-47AC-9A72-CF471090BA68}" destId="{90D7121D-63EE-4C68-B3E8-56CEB115FDAC}" srcOrd="1" destOrd="0" presId="urn:microsoft.com/office/officeart/2005/8/layout/orgChart1"/>
    <dgm:cxn modelId="{3132843D-A12B-4D68-BC6B-1B03E9C91C13}" type="presParOf" srcId="{90D7121D-63EE-4C68-B3E8-56CEB115FDAC}" destId="{8B4CDF32-F47A-41C7-924C-BCBF7DC7FD87}" srcOrd="0" destOrd="0" presId="urn:microsoft.com/office/officeart/2005/8/layout/orgChart1"/>
    <dgm:cxn modelId="{416971E1-C1ED-4F9D-8495-A2A03D42A09C}" type="presParOf" srcId="{8B4CDF32-F47A-41C7-924C-BCBF7DC7FD87}" destId="{BF1CD3F3-5975-40AB-A65C-25521ABF784E}" srcOrd="0" destOrd="0" presId="urn:microsoft.com/office/officeart/2005/8/layout/orgChart1"/>
    <dgm:cxn modelId="{F85202A8-8C6F-43B0-AE63-532BD79D20ED}" type="presParOf" srcId="{8B4CDF32-F47A-41C7-924C-BCBF7DC7FD87}" destId="{8D6850F8-B578-4057-A1CF-EFDE3F8CC67C}" srcOrd="1" destOrd="0" presId="urn:microsoft.com/office/officeart/2005/8/layout/orgChart1"/>
    <dgm:cxn modelId="{FD72484A-AD1B-4F50-9EBA-9E149B29BBFC}" type="presParOf" srcId="{90D7121D-63EE-4C68-B3E8-56CEB115FDAC}" destId="{9FE1939A-5E86-4604-8975-1F5007E86279}" srcOrd="1" destOrd="0" presId="urn:microsoft.com/office/officeart/2005/8/layout/orgChart1"/>
    <dgm:cxn modelId="{E990681D-BD2C-4106-9896-6FCF67E00EAD}" type="presParOf" srcId="{90D7121D-63EE-4C68-B3E8-56CEB115FDAC}" destId="{9E8134E6-AA57-428C-BABB-F1F6A469272E}" srcOrd="2" destOrd="0" presId="urn:microsoft.com/office/officeart/2005/8/layout/orgChart1"/>
    <dgm:cxn modelId="{83DDD949-F6E3-4434-8430-3F01BABB8E7D}" type="presParOf" srcId="{EBC85C12-6C41-47AC-9A72-CF471090BA68}" destId="{C55C1D22-CA6B-48E3-A4D2-6D2E6FED05BE}" srcOrd="2" destOrd="0" presId="urn:microsoft.com/office/officeart/2005/8/layout/orgChart1"/>
    <dgm:cxn modelId="{17D1F7F1-5AAE-4F8A-8040-76BCC1CE77DE}" type="presParOf" srcId="{EBC85C12-6C41-47AC-9A72-CF471090BA68}" destId="{C28434B4-FEA9-4A2A-AED4-98E6EDC71BE8}" srcOrd="3" destOrd="0" presId="urn:microsoft.com/office/officeart/2005/8/layout/orgChart1"/>
    <dgm:cxn modelId="{FD74528B-2DE1-40F9-A261-6D6022E491FE}" type="presParOf" srcId="{C28434B4-FEA9-4A2A-AED4-98E6EDC71BE8}" destId="{91F64785-7889-40DA-B8F7-303E8FD83D4D}" srcOrd="0" destOrd="0" presId="urn:microsoft.com/office/officeart/2005/8/layout/orgChart1"/>
    <dgm:cxn modelId="{049B8673-CBED-4E46-ADB1-25AB46E9C6ED}" type="presParOf" srcId="{91F64785-7889-40DA-B8F7-303E8FD83D4D}" destId="{0B06F32F-D573-4EF2-9122-8831DF6A37CB}" srcOrd="0" destOrd="0" presId="urn:microsoft.com/office/officeart/2005/8/layout/orgChart1"/>
    <dgm:cxn modelId="{3A9C10D0-90BF-479E-8657-6B3B7098D0DD}" type="presParOf" srcId="{91F64785-7889-40DA-B8F7-303E8FD83D4D}" destId="{617158BE-EEAC-4973-A6B8-9BCB52B7B618}" srcOrd="1" destOrd="0" presId="urn:microsoft.com/office/officeart/2005/8/layout/orgChart1"/>
    <dgm:cxn modelId="{0A88094F-7BE1-4584-A542-CBF69D57BC99}" type="presParOf" srcId="{C28434B4-FEA9-4A2A-AED4-98E6EDC71BE8}" destId="{F35ADABD-1BD8-465D-94A5-87463E7324EF}" srcOrd="1" destOrd="0" presId="urn:microsoft.com/office/officeart/2005/8/layout/orgChart1"/>
    <dgm:cxn modelId="{52116E64-AE3A-47D5-BE2B-21A7E8D364E1}" type="presParOf" srcId="{C28434B4-FEA9-4A2A-AED4-98E6EDC71BE8}" destId="{68C21D0C-C0CF-4B64-BC83-33DA5D87588F}" srcOrd="2" destOrd="0" presId="urn:microsoft.com/office/officeart/2005/8/layout/orgChart1"/>
    <dgm:cxn modelId="{DCE93DB2-9262-437C-9133-AD96AE93D864}" type="presParOf" srcId="{1C848BC6-95D5-48B6-8DF4-028135A55088}" destId="{D3440BA2-E2E6-4BE8-AB5E-5EF5F1FF073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2D2BF2F-9515-4E9F-BAAD-A7B624D610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66AFDE-E6D8-4CCA-AE9D-9B18D2919173}">
      <dgm:prSet phldrT="[Text]" custT="1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Smooth Movement</a:t>
          </a:r>
        </a:p>
      </dgm:t>
    </dgm:pt>
    <dgm:pt modelId="{D65520F4-E554-491A-90B6-0B054F629967}" type="parTrans" cxnId="{87D4787B-17EC-4EB5-887B-D354C11FA4BE}">
      <dgm:prSet/>
      <dgm:spPr/>
      <dgm:t>
        <a:bodyPr/>
        <a:lstStyle/>
        <a:p>
          <a:endParaRPr lang="en-GB"/>
        </a:p>
      </dgm:t>
    </dgm:pt>
    <dgm:pt modelId="{DC5C726D-521F-49B2-A205-8FDAA52A9EE0}" type="sibTrans" cxnId="{87D4787B-17EC-4EB5-887B-D354C11FA4BE}">
      <dgm:prSet/>
      <dgm:spPr/>
      <dgm:t>
        <a:bodyPr/>
        <a:lstStyle/>
        <a:p>
          <a:endParaRPr lang="en-GB"/>
        </a:p>
      </dgm:t>
    </dgm:pt>
    <dgm:pt modelId="{B731E83A-C067-4E69-9916-38EC7DCC36B8}">
      <dgm:prSet phldrT="[Text]" custT="1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Ease of manufacturing</a:t>
          </a:r>
        </a:p>
      </dgm:t>
    </dgm:pt>
    <dgm:pt modelId="{0D405CC5-7609-41D9-A880-85E62F732590}" type="parTrans" cxnId="{3637535C-563A-4B93-A046-AE0E41A55B8B}">
      <dgm:prSet/>
      <dgm:spPr/>
      <dgm:t>
        <a:bodyPr/>
        <a:lstStyle/>
        <a:p>
          <a:endParaRPr lang="en-GB"/>
        </a:p>
      </dgm:t>
    </dgm:pt>
    <dgm:pt modelId="{4A97AB3D-58C8-424D-A4C4-22CC09B61123}" type="sibTrans" cxnId="{3637535C-563A-4B93-A046-AE0E41A55B8B}">
      <dgm:prSet/>
      <dgm:spPr/>
      <dgm:t>
        <a:bodyPr/>
        <a:lstStyle/>
        <a:p>
          <a:endParaRPr lang="en-GB"/>
        </a:p>
      </dgm:t>
    </dgm:pt>
    <dgm:pt modelId="{CD413C1B-1131-4429-A05A-B7F51F88E61C}" type="pres">
      <dgm:prSet presAssocID="{E2D2BF2F-9515-4E9F-BAAD-A7B624D6104F}" presName="linear" presStyleCnt="0">
        <dgm:presLayoutVars>
          <dgm:animLvl val="lvl"/>
          <dgm:resizeHandles val="exact"/>
        </dgm:presLayoutVars>
      </dgm:prSet>
      <dgm:spPr/>
    </dgm:pt>
    <dgm:pt modelId="{CE548345-834F-4517-B8C8-B9C6C2872825}" type="pres">
      <dgm:prSet presAssocID="{5666AFDE-E6D8-4CCA-AE9D-9B18D291917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38F22E3-8899-4FBF-9050-242B2316425E}" type="pres">
      <dgm:prSet presAssocID="{DC5C726D-521F-49B2-A205-8FDAA52A9EE0}" presName="spacer" presStyleCnt="0"/>
      <dgm:spPr/>
    </dgm:pt>
    <dgm:pt modelId="{D387BE84-73B9-41B0-941D-36CB5CD74975}" type="pres">
      <dgm:prSet presAssocID="{B731E83A-C067-4E69-9916-38EC7DCC36B8}" presName="parentText" presStyleLbl="node1" presStyleIdx="1" presStyleCnt="2" custLinFactNeighborY="14276">
        <dgm:presLayoutVars>
          <dgm:chMax val="0"/>
          <dgm:bulletEnabled val="1"/>
        </dgm:presLayoutVars>
      </dgm:prSet>
      <dgm:spPr/>
    </dgm:pt>
  </dgm:ptLst>
  <dgm:cxnLst>
    <dgm:cxn modelId="{AD053510-75B5-4626-BF79-850BD35C7B22}" type="presOf" srcId="{B731E83A-C067-4E69-9916-38EC7DCC36B8}" destId="{D387BE84-73B9-41B0-941D-36CB5CD74975}" srcOrd="0" destOrd="0" presId="urn:microsoft.com/office/officeart/2005/8/layout/vList2"/>
    <dgm:cxn modelId="{EF6F5E2A-4E15-42C7-A0E1-0A4AB3ADA5DD}" type="presOf" srcId="{5666AFDE-E6D8-4CCA-AE9D-9B18D2919173}" destId="{CE548345-834F-4517-B8C8-B9C6C2872825}" srcOrd="0" destOrd="0" presId="urn:microsoft.com/office/officeart/2005/8/layout/vList2"/>
    <dgm:cxn modelId="{3637535C-563A-4B93-A046-AE0E41A55B8B}" srcId="{E2D2BF2F-9515-4E9F-BAAD-A7B624D6104F}" destId="{B731E83A-C067-4E69-9916-38EC7DCC36B8}" srcOrd="1" destOrd="0" parTransId="{0D405CC5-7609-41D9-A880-85E62F732590}" sibTransId="{4A97AB3D-58C8-424D-A4C4-22CC09B61123}"/>
    <dgm:cxn modelId="{87D4787B-17EC-4EB5-887B-D354C11FA4BE}" srcId="{E2D2BF2F-9515-4E9F-BAAD-A7B624D6104F}" destId="{5666AFDE-E6D8-4CCA-AE9D-9B18D2919173}" srcOrd="0" destOrd="0" parTransId="{D65520F4-E554-491A-90B6-0B054F629967}" sibTransId="{DC5C726D-521F-49B2-A205-8FDAA52A9EE0}"/>
    <dgm:cxn modelId="{4C8F09FB-5388-4818-889E-46E071FB66F8}" type="presOf" srcId="{E2D2BF2F-9515-4E9F-BAAD-A7B624D6104F}" destId="{CD413C1B-1131-4429-A05A-B7F51F88E61C}" srcOrd="0" destOrd="0" presId="urn:microsoft.com/office/officeart/2005/8/layout/vList2"/>
    <dgm:cxn modelId="{96147716-6789-4E74-B0FE-F9660EB996A2}" type="presParOf" srcId="{CD413C1B-1131-4429-A05A-B7F51F88E61C}" destId="{CE548345-834F-4517-B8C8-B9C6C2872825}" srcOrd="0" destOrd="0" presId="urn:microsoft.com/office/officeart/2005/8/layout/vList2"/>
    <dgm:cxn modelId="{A016462C-D0E3-4F7A-9CE4-9A21598CE053}" type="presParOf" srcId="{CD413C1B-1131-4429-A05A-B7F51F88E61C}" destId="{838F22E3-8899-4FBF-9050-242B2316425E}" srcOrd="1" destOrd="0" presId="urn:microsoft.com/office/officeart/2005/8/layout/vList2"/>
    <dgm:cxn modelId="{860CF61A-7EDB-4581-89E6-EBDC98045D07}" type="presParOf" srcId="{CD413C1B-1131-4429-A05A-B7F51F88E61C}" destId="{D387BE84-73B9-41B0-941D-36CB5CD7497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D4CF0B3-14B2-4581-8DD9-D68E9CAC35B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722E1DD3-392F-4D96-A730-66C6A0ABFBFE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2400" b="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gm:t>
    </dgm:pt>
    <dgm:pt modelId="{28A9EE3D-9108-4972-B11B-2E8BB6C677DD}" type="par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BD43C4B0-89C7-4762-B58E-657A291F7236}" type="sib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50CF7973-94A2-4591-8250-7FEE99A7A6CC}">
      <dgm:prSet custT="1"/>
      <dgm:spPr/>
      <dgm:t>
        <a:bodyPr/>
        <a:lstStyle/>
        <a:p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gm:t>
    </dgm:pt>
    <dgm:pt modelId="{4924B89F-500E-48F1-814C-0B830FAF1C8F}" type="par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5B36CD3-8151-4D99-BC41-A075DA14BAC0}" type="sib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9DCC407-4320-4E34-AB51-04D9CF74080B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gm:t>
    </dgm:pt>
    <dgm:pt modelId="{106115C6-B3C5-49D0-A2C1-1BB6C0A2E5EE}" type="par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2450763D-0419-4AAA-A5B8-F319C0CBFEEA}" type="sib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6F0C6F24-80DC-428A-ACE8-DDD923B4135E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gm:t>
    </dgm:pt>
    <dgm:pt modelId="{7A0154BE-E0C5-4E7B-8E9E-DBF299620C39}" type="parTrans" cxnId="{3CA31631-EB09-49E2-908C-8A75E20AEF65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746964EE-68BD-42B7-9E51-80BAD64283A4}" type="sibTrans" cxnId="{3CA31631-EB09-49E2-908C-8A75E20AEF65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C6DF2965-C9C9-44F5-92B6-867EEC9DC9D7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gm:t>
    </dgm:pt>
    <dgm:pt modelId="{66343BFC-E3B0-4BFE-BAA6-9C816663C4E5}" type="par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D8757071-2336-4AE7-BEB8-4562B612AE7A}" type="sib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E3CCD2B8-789A-42F2-9941-1A78B6EC0BE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BA014234-EC74-46FB-9CC9-E7B289F9B2A5}" type="parTrans" cxnId="{EF553C17-F7F4-4888-B7F0-224217C3FF50}">
      <dgm:prSet/>
      <dgm:spPr/>
      <dgm:t>
        <a:bodyPr/>
        <a:lstStyle/>
        <a:p>
          <a:endParaRPr lang="en-GB"/>
        </a:p>
      </dgm:t>
    </dgm:pt>
    <dgm:pt modelId="{2315CCCE-0321-46E8-85EC-D828D959C30F}" type="sibTrans" cxnId="{EF553C17-F7F4-4888-B7F0-224217C3FF50}">
      <dgm:prSet/>
      <dgm:spPr/>
      <dgm:t>
        <a:bodyPr/>
        <a:lstStyle/>
        <a:p>
          <a:endParaRPr lang="en-GB"/>
        </a:p>
      </dgm:t>
    </dgm:pt>
    <dgm:pt modelId="{876B7834-49D5-453F-824F-6A05F4B5650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gm:t>
    </dgm:pt>
    <dgm:pt modelId="{7872C3E7-FB53-4BA8-B67F-D822D8A81282}" type="parTrans" cxnId="{C4710A4F-8ECA-4A0C-B2FB-0FF0AFD5D064}">
      <dgm:prSet/>
      <dgm:spPr/>
      <dgm:t>
        <a:bodyPr/>
        <a:lstStyle/>
        <a:p>
          <a:endParaRPr lang="en-GB"/>
        </a:p>
      </dgm:t>
    </dgm:pt>
    <dgm:pt modelId="{2EB3BDD7-2460-4A2E-8713-BB3D88E8D04F}" type="sibTrans" cxnId="{C4710A4F-8ECA-4A0C-B2FB-0FF0AFD5D064}">
      <dgm:prSet/>
      <dgm:spPr/>
      <dgm:t>
        <a:bodyPr/>
        <a:lstStyle/>
        <a:p>
          <a:endParaRPr lang="en-GB"/>
        </a:p>
      </dgm:t>
    </dgm:pt>
    <dgm:pt modelId="{4598A89F-EC56-477A-AE23-12541CCE69AC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gm:t>
    </dgm:pt>
    <dgm:pt modelId="{28B94CB1-DDEB-447C-B6A2-3BAF4B313DAB}" type="parTrans" cxnId="{B73C6970-23BD-427E-81C9-5D6822E3DDCF}">
      <dgm:prSet/>
      <dgm:spPr/>
      <dgm:t>
        <a:bodyPr/>
        <a:lstStyle/>
        <a:p>
          <a:endParaRPr lang="en-GB"/>
        </a:p>
      </dgm:t>
    </dgm:pt>
    <dgm:pt modelId="{81FBEC11-B9B8-4CB0-8064-6A41F4B66CFA}" type="sibTrans" cxnId="{B73C6970-23BD-427E-81C9-5D6822E3DDCF}">
      <dgm:prSet/>
      <dgm:spPr/>
      <dgm:t>
        <a:bodyPr/>
        <a:lstStyle/>
        <a:p>
          <a:endParaRPr lang="en-GB"/>
        </a:p>
      </dgm:t>
    </dgm:pt>
    <dgm:pt modelId="{8FDA4D4C-06B5-4788-BB1A-26F4CA3B1D5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E60F828E-CA25-409B-BC92-92163C5F297A}" type="parTrans" cxnId="{648EFF7D-050C-4ABA-A28E-B390131F3522}">
      <dgm:prSet/>
      <dgm:spPr/>
      <dgm:t>
        <a:bodyPr/>
        <a:lstStyle/>
        <a:p>
          <a:endParaRPr lang="en-GB"/>
        </a:p>
      </dgm:t>
    </dgm:pt>
    <dgm:pt modelId="{346CFCF4-A247-4A4F-93FA-AA18B336234B}" type="sibTrans" cxnId="{648EFF7D-050C-4ABA-A28E-B390131F3522}">
      <dgm:prSet/>
      <dgm:spPr/>
      <dgm:t>
        <a:bodyPr/>
        <a:lstStyle/>
        <a:p>
          <a:endParaRPr lang="en-GB"/>
        </a:p>
      </dgm:t>
    </dgm:pt>
    <dgm:pt modelId="{47FC40CC-7ACC-446D-AE91-32F4586D295C}" type="pres">
      <dgm:prSet presAssocID="{0D4CF0B3-14B2-4581-8DD9-D68E9CAC35BD}" presName="Name0" presStyleCnt="0">
        <dgm:presLayoutVars>
          <dgm:chMax val="7"/>
          <dgm:chPref val="7"/>
          <dgm:dir/>
        </dgm:presLayoutVars>
      </dgm:prSet>
      <dgm:spPr/>
    </dgm:pt>
    <dgm:pt modelId="{D8CE50DF-543F-4ABD-90B7-35F03A762F77}" type="pres">
      <dgm:prSet presAssocID="{0D4CF0B3-14B2-4581-8DD9-D68E9CAC35BD}" presName="Name1" presStyleCnt="0"/>
      <dgm:spPr/>
    </dgm:pt>
    <dgm:pt modelId="{5283BF18-7BAB-4617-A49E-75BFFFA00134}" type="pres">
      <dgm:prSet presAssocID="{0D4CF0B3-14B2-4581-8DD9-D68E9CAC35BD}" presName="cycle" presStyleCnt="0"/>
      <dgm:spPr/>
    </dgm:pt>
    <dgm:pt modelId="{E7A201B9-1F79-42DF-915F-8A5891F420FC}" type="pres">
      <dgm:prSet presAssocID="{0D4CF0B3-14B2-4581-8DD9-D68E9CAC35BD}" presName="srcNode" presStyleLbl="node1" presStyleIdx="0" presStyleCnt="7"/>
      <dgm:spPr/>
    </dgm:pt>
    <dgm:pt modelId="{D612E535-ED72-4476-9280-B6122987FFA3}" type="pres">
      <dgm:prSet presAssocID="{0D4CF0B3-14B2-4581-8DD9-D68E9CAC35BD}" presName="conn" presStyleLbl="parChTrans1D2" presStyleIdx="0" presStyleCnt="1"/>
      <dgm:spPr/>
    </dgm:pt>
    <dgm:pt modelId="{315E7335-4308-4986-8E45-9491E27FEB76}" type="pres">
      <dgm:prSet presAssocID="{0D4CF0B3-14B2-4581-8DD9-D68E9CAC35BD}" presName="extraNode" presStyleLbl="node1" presStyleIdx="0" presStyleCnt="7"/>
      <dgm:spPr/>
    </dgm:pt>
    <dgm:pt modelId="{825CABFF-7D13-47F1-8ED0-04CFCCA425E5}" type="pres">
      <dgm:prSet presAssocID="{0D4CF0B3-14B2-4581-8DD9-D68E9CAC35BD}" presName="dstNode" presStyleLbl="node1" presStyleIdx="0" presStyleCnt="7"/>
      <dgm:spPr/>
    </dgm:pt>
    <dgm:pt modelId="{FF119323-B9DA-4B4B-80C7-664FC7C746C7}" type="pres">
      <dgm:prSet presAssocID="{722E1DD3-392F-4D96-A730-66C6A0ABFBFE}" presName="text_1" presStyleLbl="node1" presStyleIdx="0" presStyleCnt="7" custScaleY="100465">
        <dgm:presLayoutVars>
          <dgm:bulletEnabled val="1"/>
        </dgm:presLayoutVars>
      </dgm:prSet>
      <dgm:spPr/>
    </dgm:pt>
    <dgm:pt modelId="{64592F06-414C-4024-9B3E-918A40F8E8C1}" type="pres">
      <dgm:prSet presAssocID="{722E1DD3-392F-4D96-A730-66C6A0ABFBFE}" presName="accent_1" presStyleCnt="0"/>
      <dgm:spPr/>
    </dgm:pt>
    <dgm:pt modelId="{93A0EB49-22DC-4851-BC2D-77DC4175F839}" type="pres">
      <dgm:prSet presAssocID="{722E1DD3-392F-4D96-A730-66C6A0ABFBFE}" presName="accentRepeatNode" presStyleLbl="solidFgAcc1" presStyleIdx="0" presStyleCnt="7"/>
      <dgm:spPr/>
    </dgm:pt>
    <dgm:pt modelId="{E0DA2E97-6E7B-4937-B60D-A86DE445ACC0}" type="pres">
      <dgm:prSet presAssocID="{50CF7973-94A2-4591-8250-7FEE99A7A6CC}" presName="text_2" presStyleLbl="node1" presStyleIdx="1" presStyleCnt="7" custScaleY="97830">
        <dgm:presLayoutVars>
          <dgm:bulletEnabled val="1"/>
        </dgm:presLayoutVars>
      </dgm:prSet>
      <dgm:spPr/>
    </dgm:pt>
    <dgm:pt modelId="{5D1BE3C0-B52C-4A7E-B57D-11D47F0558E4}" type="pres">
      <dgm:prSet presAssocID="{50CF7973-94A2-4591-8250-7FEE99A7A6CC}" presName="accent_2" presStyleCnt="0"/>
      <dgm:spPr/>
    </dgm:pt>
    <dgm:pt modelId="{DD12884D-8D9A-4CE6-BCA5-03A2723B3BC2}" type="pres">
      <dgm:prSet presAssocID="{50CF7973-94A2-4591-8250-7FEE99A7A6CC}" presName="accentRepeatNode" presStyleLbl="solidFgAcc1" presStyleIdx="1" presStyleCnt="7"/>
      <dgm:spPr/>
    </dgm:pt>
    <dgm:pt modelId="{B322C923-51FC-4A4F-BB35-F06C2CAF09E3}" type="pres">
      <dgm:prSet presAssocID="{39DCC407-4320-4E34-AB51-04D9CF74080B}" presName="text_3" presStyleLbl="node1" presStyleIdx="2" presStyleCnt="7" custScaleX="99855" custScaleY="111745">
        <dgm:presLayoutVars>
          <dgm:bulletEnabled val="1"/>
        </dgm:presLayoutVars>
      </dgm:prSet>
      <dgm:spPr/>
    </dgm:pt>
    <dgm:pt modelId="{C4F4E09E-E4BD-4A06-92D4-3F0F4029BB10}" type="pres">
      <dgm:prSet presAssocID="{39DCC407-4320-4E34-AB51-04D9CF74080B}" presName="accent_3" presStyleCnt="0"/>
      <dgm:spPr/>
    </dgm:pt>
    <dgm:pt modelId="{47EE2DD2-B643-4863-9580-03DC2691F7BE}" type="pres">
      <dgm:prSet presAssocID="{39DCC407-4320-4E34-AB51-04D9CF74080B}" presName="accentRepeatNode" presStyleLbl="solidFgAcc1" presStyleIdx="2" presStyleCnt="7"/>
      <dgm:spPr/>
    </dgm:pt>
    <dgm:pt modelId="{BAA6C834-6FF2-4568-8670-68DA4ED639AA}" type="pres">
      <dgm:prSet presAssocID="{C6DF2965-C9C9-44F5-92B6-867EEC9DC9D7}" presName="text_4" presStyleLbl="node1" presStyleIdx="3" presStyleCnt="7" custLinFactNeighborX="-120" custLinFactNeighborY="-1076">
        <dgm:presLayoutVars>
          <dgm:bulletEnabled val="1"/>
        </dgm:presLayoutVars>
      </dgm:prSet>
      <dgm:spPr/>
    </dgm:pt>
    <dgm:pt modelId="{CFB3F782-F827-46D7-9BB9-F0A153A5ED8A}" type="pres">
      <dgm:prSet presAssocID="{C6DF2965-C9C9-44F5-92B6-867EEC9DC9D7}" presName="accent_4" presStyleCnt="0"/>
      <dgm:spPr/>
    </dgm:pt>
    <dgm:pt modelId="{52EB6076-4C14-42F5-8E03-20A6CC819458}" type="pres">
      <dgm:prSet presAssocID="{C6DF2965-C9C9-44F5-92B6-867EEC9DC9D7}" presName="accentRepeatNode" presStyleLbl="solidFgAcc1" presStyleIdx="3" presStyleCnt="7"/>
      <dgm:spPr/>
    </dgm:pt>
    <dgm:pt modelId="{A5A3DBB5-6FA3-447A-A731-ADF6B558CBB6}" type="pres">
      <dgm:prSet presAssocID="{6F0C6F24-80DC-428A-ACE8-DDD923B4135E}" presName="text_5" presStyleLbl="node1" presStyleIdx="4" presStyleCnt="7">
        <dgm:presLayoutVars>
          <dgm:bulletEnabled val="1"/>
        </dgm:presLayoutVars>
      </dgm:prSet>
      <dgm:spPr/>
    </dgm:pt>
    <dgm:pt modelId="{9E27D630-1FFE-422B-9B3D-BAB26C07E7DA}" type="pres">
      <dgm:prSet presAssocID="{6F0C6F24-80DC-428A-ACE8-DDD923B4135E}" presName="accent_5" presStyleCnt="0"/>
      <dgm:spPr/>
    </dgm:pt>
    <dgm:pt modelId="{99C675B9-62FC-421C-93FA-E7CC2D31D226}" type="pres">
      <dgm:prSet presAssocID="{6F0C6F24-80DC-428A-ACE8-DDD923B4135E}" presName="accentRepeatNode" presStyleLbl="solidFgAcc1" presStyleIdx="4" presStyleCnt="7"/>
      <dgm:spPr/>
    </dgm:pt>
    <dgm:pt modelId="{4DC54494-DDBA-4D2B-8C4C-262A32544B49}" type="pres">
      <dgm:prSet presAssocID="{876B7834-49D5-453F-824F-6A05F4B56502}" presName="text_6" presStyleLbl="node1" presStyleIdx="5" presStyleCnt="7">
        <dgm:presLayoutVars>
          <dgm:bulletEnabled val="1"/>
        </dgm:presLayoutVars>
      </dgm:prSet>
      <dgm:spPr/>
    </dgm:pt>
    <dgm:pt modelId="{E4311B6C-A915-4B0E-8CD6-04F5770147D8}" type="pres">
      <dgm:prSet presAssocID="{876B7834-49D5-453F-824F-6A05F4B56502}" presName="accent_6" presStyleCnt="0"/>
      <dgm:spPr/>
    </dgm:pt>
    <dgm:pt modelId="{7DB92881-7F33-4113-9DC5-3731404E5546}" type="pres">
      <dgm:prSet presAssocID="{876B7834-49D5-453F-824F-6A05F4B56502}" presName="accentRepeatNode" presStyleLbl="solidFgAcc1" presStyleIdx="5" presStyleCnt="7"/>
      <dgm:spPr/>
    </dgm:pt>
    <dgm:pt modelId="{C3BFFD4C-33A9-4DDE-8616-9D7FC723798F}" type="pres">
      <dgm:prSet presAssocID="{4598A89F-EC56-477A-AE23-12541CCE69AC}" presName="text_7" presStyleLbl="node1" presStyleIdx="6" presStyleCnt="7">
        <dgm:presLayoutVars>
          <dgm:bulletEnabled val="1"/>
        </dgm:presLayoutVars>
      </dgm:prSet>
      <dgm:spPr/>
    </dgm:pt>
    <dgm:pt modelId="{50071168-155F-4E34-822D-EABBE8BEDF17}" type="pres">
      <dgm:prSet presAssocID="{4598A89F-EC56-477A-AE23-12541CCE69AC}" presName="accent_7" presStyleCnt="0"/>
      <dgm:spPr/>
    </dgm:pt>
    <dgm:pt modelId="{287204F5-42C4-40D7-846C-41144DD680B4}" type="pres">
      <dgm:prSet presAssocID="{4598A89F-EC56-477A-AE23-12541CCE69AC}" presName="accentRepeatNode" presStyleLbl="solidFgAcc1" presStyleIdx="6" presStyleCnt="7" custLinFactNeighborX="7026" custLinFactNeighborY="-2810"/>
      <dgm:spPr/>
    </dgm:pt>
  </dgm:ptLst>
  <dgm:cxnLst>
    <dgm:cxn modelId="{51A8FB0C-673D-449A-89B7-634FE4077BA0}" srcId="{0D4CF0B3-14B2-4581-8DD9-D68E9CAC35BD}" destId="{50CF7973-94A2-4591-8250-7FEE99A7A6CC}" srcOrd="1" destOrd="0" parTransId="{4924B89F-500E-48F1-814C-0B830FAF1C8F}" sibTransId="{35B36CD3-8151-4D99-BC41-A075DA14BAC0}"/>
    <dgm:cxn modelId="{01513F0F-C809-44B2-8B5A-95B15B7D7A07}" srcId="{0D4CF0B3-14B2-4581-8DD9-D68E9CAC35BD}" destId="{39DCC407-4320-4E34-AB51-04D9CF74080B}" srcOrd="2" destOrd="0" parTransId="{106115C6-B3C5-49D0-A2C1-1BB6C0A2E5EE}" sibTransId="{2450763D-0419-4AAA-A5B8-F319C0CBFEEA}"/>
    <dgm:cxn modelId="{EF553C17-F7F4-4888-B7F0-224217C3FF50}" srcId="{0D4CF0B3-14B2-4581-8DD9-D68E9CAC35BD}" destId="{E3CCD2B8-789A-42F2-9941-1A78B6EC0BE4}" srcOrd="8" destOrd="0" parTransId="{BA014234-EC74-46FB-9CC9-E7B289F9B2A5}" sibTransId="{2315CCCE-0321-46E8-85EC-D828D959C30F}"/>
    <dgm:cxn modelId="{3CA31631-EB09-49E2-908C-8A75E20AEF65}" srcId="{0D4CF0B3-14B2-4581-8DD9-D68E9CAC35BD}" destId="{6F0C6F24-80DC-428A-ACE8-DDD923B4135E}" srcOrd="4" destOrd="0" parTransId="{7A0154BE-E0C5-4E7B-8E9E-DBF299620C39}" sibTransId="{746964EE-68BD-42B7-9E51-80BAD64283A4}"/>
    <dgm:cxn modelId="{566B1937-5A1D-4232-B3E4-F59533B35E94}" type="presOf" srcId="{4598A89F-EC56-477A-AE23-12541CCE69AC}" destId="{C3BFFD4C-33A9-4DDE-8616-9D7FC723798F}" srcOrd="0" destOrd="0" presId="urn:microsoft.com/office/officeart/2008/layout/VerticalCurvedList"/>
    <dgm:cxn modelId="{EC6F023C-994D-41C0-ADF9-E16683D7309B}" type="presOf" srcId="{6F0C6F24-80DC-428A-ACE8-DDD923B4135E}" destId="{A5A3DBB5-6FA3-447A-A731-ADF6B558CBB6}" srcOrd="0" destOrd="0" presId="urn:microsoft.com/office/officeart/2008/layout/VerticalCurvedList"/>
    <dgm:cxn modelId="{C4710A4F-8ECA-4A0C-B2FB-0FF0AFD5D064}" srcId="{0D4CF0B3-14B2-4581-8DD9-D68E9CAC35BD}" destId="{876B7834-49D5-453F-824F-6A05F4B56502}" srcOrd="5" destOrd="0" parTransId="{7872C3E7-FB53-4BA8-B67F-D822D8A81282}" sibTransId="{2EB3BDD7-2460-4A2E-8713-BB3D88E8D04F}"/>
    <dgm:cxn modelId="{33AC7F55-E1C5-4B07-97B2-56B916860BB4}" type="presOf" srcId="{0D4CF0B3-14B2-4581-8DD9-D68E9CAC35BD}" destId="{47FC40CC-7ACC-446D-AE91-32F4586D295C}" srcOrd="0" destOrd="0" presId="urn:microsoft.com/office/officeart/2008/layout/VerticalCurvedList"/>
    <dgm:cxn modelId="{923EA857-445A-4E24-B1A4-416A524879C3}" srcId="{0D4CF0B3-14B2-4581-8DD9-D68E9CAC35BD}" destId="{C6DF2965-C9C9-44F5-92B6-867EEC9DC9D7}" srcOrd="3" destOrd="0" parTransId="{66343BFC-E3B0-4BFE-BAA6-9C816663C4E5}" sibTransId="{D8757071-2336-4AE7-BEB8-4562B612AE7A}"/>
    <dgm:cxn modelId="{AFDFC160-31DA-4EF0-8816-8EA3C24C2634}" type="presOf" srcId="{50CF7973-94A2-4591-8250-7FEE99A7A6CC}" destId="{E0DA2E97-6E7B-4937-B60D-A86DE445ACC0}" srcOrd="0" destOrd="0" presId="urn:microsoft.com/office/officeart/2008/layout/VerticalCurvedList"/>
    <dgm:cxn modelId="{EEF73A65-080E-4DE8-A7DB-D34A2A765576}" type="presOf" srcId="{876B7834-49D5-453F-824F-6A05F4B56502}" destId="{4DC54494-DDBA-4D2B-8C4C-262A32544B49}" srcOrd="0" destOrd="0" presId="urn:microsoft.com/office/officeart/2008/layout/VerticalCurvedList"/>
    <dgm:cxn modelId="{A9B22668-C77D-4102-A772-DA90457E6CAA}" type="presOf" srcId="{722E1DD3-392F-4D96-A730-66C6A0ABFBFE}" destId="{FF119323-B9DA-4B4B-80C7-664FC7C746C7}" srcOrd="0" destOrd="0" presId="urn:microsoft.com/office/officeart/2008/layout/VerticalCurvedList"/>
    <dgm:cxn modelId="{B73C6970-23BD-427E-81C9-5D6822E3DDCF}" srcId="{0D4CF0B3-14B2-4581-8DD9-D68E9CAC35BD}" destId="{4598A89F-EC56-477A-AE23-12541CCE69AC}" srcOrd="6" destOrd="0" parTransId="{28B94CB1-DDEB-447C-B6A2-3BAF4B313DAB}" sibTransId="{81FBEC11-B9B8-4CB0-8064-6A41F4B66CFA}"/>
    <dgm:cxn modelId="{648EFF7D-050C-4ABA-A28E-B390131F3522}" srcId="{0D4CF0B3-14B2-4581-8DD9-D68E9CAC35BD}" destId="{8FDA4D4C-06B5-4788-BB1A-26F4CA3B1D54}" srcOrd="7" destOrd="0" parTransId="{E60F828E-CA25-409B-BC92-92163C5F297A}" sibTransId="{346CFCF4-A247-4A4F-93FA-AA18B336234B}"/>
    <dgm:cxn modelId="{4A3A3F82-EA0C-40AB-B0BD-AF811A48C1C2}" type="presOf" srcId="{BD43C4B0-89C7-4762-B58E-657A291F7236}" destId="{D612E535-ED72-4476-9280-B6122987FFA3}" srcOrd="0" destOrd="0" presId="urn:microsoft.com/office/officeart/2008/layout/VerticalCurvedList"/>
    <dgm:cxn modelId="{46A62E9D-B5E9-45DA-A9C8-BF017AC97E2E}" type="presOf" srcId="{C6DF2965-C9C9-44F5-92B6-867EEC9DC9D7}" destId="{BAA6C834-6FF2-4568-8670-68DA4ED639AA}" srcOrd="0" destOrd="0" presId="urn:microsoft.com/office/officeart/2008/layout/VerticalCurvedList"/>
    <dgm:cxn modelId="{01DD5DA5-71F6-40A3-B34F-C0E492894F79}" srcId="{0D4CF0B3-14B2-4581-8DD9-D68E9CAC35BD}" destId="{722E1DD3-392F-4D96-A730-66C6A0ABFBFE}" srcOrd="0" destOrd="0" parTransId="{28A9EE3D-9108-4972-B11B-2E8BB6C677DD}" sibTransId="{BD43C4B0-89C7-4762-B58E-657A291F7236}"/>
    <dgm:cxn modelId="{283720AD-5641-4586-9988-5AA45F49F121}" type="presOf" srcId="{39DCC407-4320-4E34-AB51-04D9CF74080B}" destId="{B322C923-51FC-4A4F-BB35-F06C2CAF09E3}" srcOrd="0" destOrd="0" presId="urn:microsoft.com/office/officeart/2008/layout/VerticalCurvedList"/>
    <dgm:cxn modelId="{022D14F7-6694-42F9-B67B-58CC3109909C}" type="presParOf" srcId="{47FC40CC-7ACC-446D-AE91-32F4586D295C}" destId="{D8CE50DF-543F-4ABD-90B7-35F03A762F77}" srcOrd="0" destOrd="0" presId="urn:microsoft.com/office/officeart/2008/layout/VerticalCurvedList"/>
    <dgm:cxn modelId="{FE169DCA-49D3-4FEE-88A9-CA89A3340428}" type="presParOf" srcId="{D8CE50DF-543F-4ABD-90B7-35F03A762F77}" destId="{5283BF18-7BAB-4617-A49E-75BFFFA00134}" srcOrd="0" destOrd="0" presId="urn:microsoft.com/office/officeart/2008/layout/VerticalCurvedList"/>
    <dgm:cxn modelId="{77A13683-F650-4594-BEDD-059CD74664E2}" type="presParOf" srcId="{5283BF18-7BAB-4617-A49E-75BFFFA00134}" destId="{E7A201B9-1F79-42DF-915F-8A5891F420FC}" srcOrd="0" destOrd="0" presId="urn:microsoft.com/office/officeart/2008/layout/VerticalCurvedList"/>
    <dgm:cxn modelId="{A59F869D-FF38-406B-AEBD-5B6C7C982F14}" type="presParOf" srcId="{5283BF18-7BAB-4617-A49E-75BFFFA00134}" destId="{D612E535-ED72-4476-9280-B6122987FFA3}" srcOrd="1" destOrd="0" presId="urn:microsoft.com/office/officeart/2008/layout/VerticalCurvedList"/>
    <dgm:cxn modelId="{EEEE2528-8E9F-4105-9145-7C63156D7694}" type="presParOf" srcId="{5283BF18-7BAB-4617-A49E-75BFFFA00134}" destId="{315E7335-4308-4986-8E45-9491E27FEB76}" srcOrd="2" destOrd="0" presId="urn:microsoft.com/office/officeart/2008/layout/VerticalCurvedList"/>
    <dgm:cxn modelId="{5530B52A-DB75-41C9-88F4-07E12A94E420}" type="presParOf" srcId="{5283BF18-7BAB-4617-A49E-75BFFFA00134}" destId="{825CABFF-7D13-47F1-8ED0-04CFCCA425E5}" srcOrd="3" destOrd="0" presId="urn:microsoft.com/office/officeart/2008/layout/VerticalCurvedList"/>
    <dgm:cxn modelId="{5FEF71A6-72F1-48D7-BEA8-48972C6D2C7C}" type="presParOf" srcId="{D8CE50DF-543F-4ABD-90B7-35F03A762F77}" destId="{FF119323-B9DA-4B4B-80C7-664FC7C746C7}" srcOrd="1" destOrd="0" presId="urn:microsoft.com/office/officeart/2008/layout/VerticalCurvedList"/>
    <dgm:cxn modelId="{26537061-7147-4368-B0CA-6B6ED3BAD795}" type="presParOf" srcId="{D8CE50DF-543F-4ABD-90B7-35F03A762F77}" destId="{64592F06-414C-4024-9B3E-918A40F8E8C1}" srcOrd="2" destOrd="0" presId="urn:microsoft.com/office/officeart/2008/layout/VerticalCurvedList"/>
    <dgm:cxn modelId="{949DA1D1-1F27-4D04-B353-76296F61FBD4}" type="presParOf" srcId="{64592F06-414C-4024-9B3E-918A40F8E8C1}" destId="{93A0EB49-22DC-4851-BC2D-77DC4175F839}" srcOrd="0" destOrd="0" presId="urn:microsoft.com/office/officeart/2008/layout/VerticalCurvedList"/>
    <dgm:cxn modelId="{C8BB1A02-540F-4B89-BACC-443726F93511}" type="presParOf" srcId="{D8CE50DF-543F-4ABD-90B7-35F03A762F77}" destId="{E0DA2E97-6E7B-4937-B60D-A86DE445ACC0}" srcOrd="3" destOrd="0" presId="urn:microsoft.com/office/officeart/2008/layout/VerticalCurvedList"/>
    <dgm:cxn modelId="{A5015776-5970-4CBF-818E-19EE364EC7E0}" type="presParOf" srcId="{D8CE50DF-543F-4ABD-90B7-35F03A762F77}" destId="{5D1BE3C0-B52C-4A7E-B57D-11D47F0558E4}" srcOrd="4" destOrd="0" presId="urn:microsoft.com/office/officeart/2008/layout/VerticalCurvedList"/>
    <dgm:cxn modelId="{41D78DC4-1980-4C5E-8762-4405A084CA7D}" type="presParOf" srcId="{5D1BE3C0-B52C-4A7E-B57D-11D47F0558E4}" destId="{DD12884D-8D9A-4CE6-BCA5-03A2723B3BC2}" srcOrd="0" destOrd="0" presId="urn:microsoft.com/office/officeart/2008/layout/VerticalCurvedList"/>
    <dgm:cxn modelId="{EF760D4A-8AEA-4D9F-B5EC-12E6D0DF5370}" type="presParOf" srcId="{D8CE50DF-543F-4ABD-90B7-35F03A762F77}" destId="{B322C923-51FC-4A4F-BB35-F06C2CAF09E3}" srcOrd="5" destOrd="0" presId="urn:microsoft.com/office/officeart/2008/layout/VerticalCurvedList"/>
    <dgm:cxn modelId="{9A5DFEA3-76D2-47A3-8883-9114642F758E}" type="presParOf" srcId="{D8CE50DF-543F-4ABD-90B7-35F03A762F77}" destId="{C4F4E09E-E4BD-4A06-92D4-3F0F4029BB10}" srcOrd="6" destOrd="0" presId="urn:microsoft.com/office/officeart/2008/layout/VerticalCurvedList"/>
    <dgm:cxn modelId="{E9E90E05-2E4A-4103-BEDE-07C2EF928518}" type="presParOf" srcId="{C4F4E09E-E4BD-4A06-92D4-3F0F4029BB10}" destId="{47EE2DD2-B643-4863-9580-03DC2691F7BE}" srcOrd="0" destOrd="0" presId="urn:microsoft.com/office/officeart/2008/layout/VerticalCurvedList"/>
    <dgm:cxn modelId="{D8EFDF69-01AD-4A54-8686-3F2533AD1B08}" type="presParOf" srcId="{D8CE50DF-543F-4ABD-90B7-35F03A762F77}" destId="{BAA6C834-6FF2-4568-8670-68DA4ED639AA}" srcOrd="7" destOrd="0" presId="urn:microsoft.com/office/officeart/2008/layout/VerticalCurvedList"/>
    <dgm:cxn modelId="{53DC678E-8F9E-4A1F-8A3E-D34014BBB88B}" type="presParOf" srcId="{D8CE50DF-543F-4ABD-90B7-35F03A762F77}" destId="{CFB3F782-F827-46D7-9BB9-F0A153A5ED8A}" srcOrd="8" destOrd="0" presId="urn:microsoft.com/office/officeart/2008/layout/VerticalCurvedList"/>
    <dgm:cxn modelId="{16DF688B-C497-481B-ADE7-C517401B50F1}" type="presParOf" srcId="{CFB3F782-F827-46D7-9BB9-F0A153A5ED8A}" destId="{52EB6076-4C14-42F5-8E03-20A6CC819458}" srcOrd="0" destOrd="0" presId="urn:microsoft.com/office/officeart/2008/layout/VerticalCurvedList"/>
    <dgm:cxn modelId="{16FA3E6D-206C-47E6-A7EC-10A35D9BBB48}" type="presParOf" srcId="{D8CE50DF-543F-4ABD-90B7-35F03A762F77}" destId="{A5A3DBB5-6FA3-447A-A731-ADF6B558CBB6}" srcOrd="9" destOrd="0" presId="urn:microsoft.com/office/officeart/2008/layout/VerticalCurvedList"/>
    <dgm:cxn modelId="{A9B4B352-D8D4-4670-A7A1-9E6738195930}" type="presParOf" srcId="{D8CE50DF-543F-4ABD-90B7-35F03A762F77}" destId="{9E27D630-1FFE-422B-9B3D-BAB26C07E7DA}" srcOrd="10" destOrd="0" presId="urn:microsoft.com/office/officeart/2008/layout/VerticalCurvedList"/>
    <dgm:cxn modelId="{175FFAAF-DE41-4AD0-8F8A-5F6F2EBC7610}" type="presParOf" srcId="{9E27D630-1FFE-422B-9B3D-BAB26C07E7DA}" destId="{99C675B9-62FC-421C-93FA-E7CC2D31D226}" srcOrd="0" destOrd="0" presId="urn:microsoft.com/office/officeart/2008/layout/VerticalCurvedList"/>
    <dgm:cxn modelId="{D117B9CF-CBEC-45CA-83A7-225DFB80C067}" type="presParOf" srcId="{D8CE50DF-543F-4ABD-90B7-35F03A762F77}" destId="{4DC54494-DDBA-4D2B-8C4C-262A32544B49}" srcOrd="11" destOrd="0" presId="urn:microsoft.com/office/officeart/2008/layout/VerticalCurvedList"/>
    <dgm:cxn modelId="{4FA9F3FD-13AB-40F7-9891-5A03F5F6D301}" type="presParOf" srcId="{D8CE50DF-543F-4ABD-90B7-35F03A762F77}" destId="{E4311B6C-A915-4B0E-8CD6-04F5770147D8}" srcOrd="12" destOrd="0" presId="urn:microsoft.com/office/officeart/2008/layout/VerticalCurvedList"/>
    <dgm:cxn modelId="{FCC2F771-A74B-4B5B-982F-0E1DF52D9F87}" type="presParOf" srcId="{E4311B6C-A915-4B0E-8CD6-04F5770147D8}" destId="{7DB92881-7F33-4113-9DC5-3731404E5546}" srcOrd="0" destOrd="0" presId="urn:microsoft.com/office/officeart/2008/layout/VerticalCurvedList"/>
    <dgm:cxn modelId="{1F121694-85A5-43CF-8D72-EAA300F454CE}" type="presParOf" srcId="{D8CE50DF-543F-4ABD-90B7-35F03A762F77}" destId="{C3BFFD4C-33A9-4DDE-8616-9D7FC723798F}" srcOrd="13" destOrd="0" presId="urn:microsoft.com/office/officeart/2008/layout/VerticalCurvedList"/>
    <dgm:cxn modelId="{1703EFF9-B2C6-4708-AABF-838A698F0A4A}" type="presParOf" srcId="{D8CE50DF-543F-4ABD-90B7-35F03A762F77}" destId="{50071168-155F-4E34-822D-EABBE8BEDF17}" srcOrd="14" destOrd="0" presId="urn:microsoft.com/office/officeart/2008/layout/VerticalCurvedList"/>
    <dgm:cxn modelId="{4CCA88AD-5C47-4A06-823D-E78A5FA094DA}" type="presParOf" srcId="{50071168-155F-4E34-822D-EABBE8BEDF17}" destId="{287204F5-42C4-40D7-846C-41144DD680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72FCDA8-C7DF-49AB-AB49-62DB08596D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90EC2EE-E2D3-4BD2-B82C-306C2AB0337F}">
      <dgm:prSet phldrT="[Tex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GB" sz="20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Single layer PCB</a:t>
          </a:r>
        </a:p>
      </dgm:t>
    </dgm:pt>
    <dgm:pt modelId="{B2DC0A00-0CBD-4280-9F0E-0991522C2B3A}" type="parTrans" cxnId="{972FE4DE-6ED4-427B-95AC-57DE02550170}">
      <dgm:prSet/>
      <dgm:spPr/>
      <dgm:t>
        <a:bodyPr/>
        <a:lstStyle/>
        <a:p>
          <a:endParaRPr lang="en-GB"/>
        </a:p>
      </dgm:t>
    </dgm:pt>
    <dgm:pt modelId="{F5482EFA-3754-482B-939A-CED3EBE948F5}" type="sibTrans" cxnId="{972FE4DE-6ED4-427B-95AC-57DE02550170}">
      <dgm:prSet/>
      <dgm:spPr/>
      <dgm:t>
        <a:bodyPr/>
        <a:lstStyle/>
        <a:p>
          <a:endParaRPr lang="en-GB"/>
        </a:p>
      </dgm:t>
    </dgm:pt>
    <dgm:pt modelId="{DA3469A0-6F47-48F1-BB35-DEA3881B0EDD}">
      <dgm:prSet phldrT="[Tex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GB" sz="20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Using shield technique </a:t>
          </a:r>
        </a:p>
      </dgm:t>
    </dgm:pt>
    <dgm:pt modelId="{7FCDD188-FB06-4A3E-87DD-18CD81756D96}" type="parTrans" cxnId="{2A55D25C-450F-4BDC-B205-C1EB0E887315}">
      <dgm:prSet/>
      <dgm:spPr/>
      <dgm:t>
        <a:bodyPr/>
        <a:lstStyle/>
        <a:p>
          <a:endParaRPr lang="en-GB"/>
        </a:p>
      </dgm:t>
    </dgm:pt>
    <dgm:pt modelId="{BCF58270-AAEE-4C8A-9D42-B0F4CAD8BCBF}" type="sibTrans" cxnId="{2A55D25C-450F-4BDC-B205-C1EB0E887315}">
      <dgm:prSet/>
      <dgm:spPr/>
      <dgm:t>
        <a:bodyPr/>
        <a:lstStyle/>
        <a:p>
          <a:endParaRPr lang="en-GB"/>
        </a:p>
      </dgm:t>
    </dgm:pt>
    <dgm:pt modelId="{515FD28C-99BB-4106-B06B-D62C0B919D58}">
      <dgm:prSet phldrT="[Text]" custT="1"/>
      <dgm:spPr/>
      <dgm:t>
        <a:bodyPr/>
        <a:lstStyle/>
        <a:p>
          <a:r>
            <a:rPr lang="en-GB" sz="1600" dirty="0">
              <a:latin typeface="Titillium Web" panose="00000500000000000000" pitchFamily="2" charset="0"/>
            </a:rPr>
            <a:t>Robust design</a:t>
          </a:r>
        </a:p>
      </dgm:t>
    </dgm:pt>
    <dgm:pt modelId="{442C2D42-711E-4A31-8E75-A9935BCB5727}" type="parTrans" cxnId="{98070F55-E0E0-4F4A-B43F-48582AD60630}">
      <dgm:prSet/>
      <dgm:spPr/>
      <dgm:t>
        <a:bodyPr/>
        <a:lstStyle/>
        <a:p>
          <a:endParaRPr lang="en-GB"/>
        </a:p>
      </dgm:t>
    </dgm:pt>
    <dgm:pt modelId="{8DDBAC0E-873B-4D5C-AA53-FD69586B633A}" type="sibTrans" cxnId="{98070F55-E0E0-4F4A-B43F-48582AD60630}">
      <dgm:prSet/>
      <dgm:spPr/>
      <dgm:t>
        <a:bodyPr/>
        <a:lstStyle/>
        <a:p>
          <a:endParaRPr lang="en-GB"/>
        </a:p>
      </dgm:t>
    </dgm:pt>
    <dgm:pt modelId="{6011B11C-2D58-4D67-A4FB-4ACD181490FA}">
      <dgm:prSet phldrT="[Tex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GB" sz="20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Tested for malfunctions</a:t>
          </a:r>
        </a:p>
      </dgm:t>
    </dgm:pt>
    <dgm:pt modelId="{BDEBEC5D-57AE-45DD-A2DE-26B98CEB3557}" type="parTrans" cxnId="{9D615C0E-D36F-49E7-98A2-4221D0F92953}">
      <dgm:prSet/>
      <dgm:spPr/>
      <dgm:t>
        <a:bodyPr/>
        <a:lstStyle/>
        <a:p>
          <a:endParaRPr lang="en-GB"/>
        </a:p>
      </dgm:t>
    </dgm:pt>
    <dgm:pt modelId="{EAB3CBE7-8227-4710-9AEA-00AADAE5F996}" type="sibTrans" cxnId="{9D615C0E-D36F-49E7-98A2-4221D0F92953}">
      <dgm:prSet/>
      <dgm:spPr/>
      <dgm:t>
        <a:bodyPr/>
        <a:lstStyle/>
        <a:p>
          <a:endParaRPr lang="en-GB"/>
        </a:p>
      </dgm:t>
    </dgm:pt>
    <dgm:pt modelId="{A40BA6E0-478F-46B0-956B-59A4FED9BF63}">
      <dgm:prSet phldrT="[Text]" custT="1"/>
      <dgm:spPr/>
      <dgm:t>
        <a:bodyPr/>
        <a:lstStyle/>
        <a:p>
          <a:r>
            <a:rPr lang="en-GB" sz="1600" dirty="0">
              <a:latin typeface="Titillium Web" panose="00000500000000000000" pitchFamily="2" charset="0"/>
            </a:rPr>
            <a:t>Easily assembled</a:t>
          </a:r>
        </a:p>
      </dgm:t>
    </dgm:pt>
    <dgm:pt modelId="{71A02492-A763-43E4-B1A9-65472CFCBCE1}" type="parTrans" cxnId="{8D33CB2D-A1A6-4FFB-904D-F09EB61CFF03}">
      <dgm:prSet/>
      <dgm:spPr/>
      <dgm:t>
        <a:bodyPr/>
        <a:lstStyle/>
        <a:p>
          <a:endParaRPr lang="en-GB"/>
        </a:p>
      </dgm:t>
    </dgm:pt>
    <dgm:pt modelId="{22BBDDC0-E06E-44A2-B613-5AB9542C3350}" type="sibTrans" cxnId="{8D33CB2D-A1A6-4FFB-904D-F09EB61CFF03}">
      <dgm:prSet/>
      <dgm:spPr/>
      <dgm:t>
        <a:bodyPr/>
        <a:lstStyle/>
        <a:p>
          <a:endParaRPr lang="en-GB"/>
        </a:p>
      </dgm:t>
    </dgm:pt>
    <dgm:pt modelId="{F9A60A03-E749-4855-ACBA-AEF5F3EE7062}">
      <dgm:prSet phldrT="[Text]" custT="1"/>
      <dgm:spPr/>
      <dgm:t>
        <a:bodyPr/>
        <a:lstStyle/>
        <a:p>
          <a:r>
            <a:rPr lang="en-GB" sz="1600" dirty="0">
              <a:latin typeface="Titillium Web" panose="00000500000000000000" pitchFamily="2" charset="0"/>
            </a:rPr>
            <a:t>No need for wires</a:t>
          </a:r>
        </a:p>
      </dgm:t>
    </dgm:pt>
    <dgm:pt modelId="{78FA584B-1CCB-48B6-B3FE-22B33C861487}" type="parTrans" cxnId="{E94C111B-408F-42A4-A187-8D4EAB09F98D}">
      <dgm:prSet/>
      <dgm:spPr/>
      <dgm:t>
        <a:bodyPr/>
        <a:lstStyle/>
        <a:p>
          <a:endParaRPr lang="en-GB"/>
        </a:p>
      </dgm:t>
    </dgm:pt>
    <dgm:pt modelId="{E0BA79F9-5BEF-49CE-8140-41975C092469}" type="sibTrans" cxnId="{E94C111B-408F-42A4-A187-8D4EAB09F98D}">
      <dgm:prSet/>
      <dgm:spPr/>
      <dgm:t>
        <a:bodyPr/>
        <a:lstStyle/>
        <a:p>
          <a:endParaRPr lang="en-GB"/>
        </a:p>
      </dgm:t>
    </dgm:pt>
    <dgm:pt modelId="{72854096-1F46-49C1-A69A-1E7240C02E8D}">
      <dgm:prSet phldrT="[Tex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GB" sz="20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Printed locally &amp; assembled manually</a:t>
          </a:r>
        </a:p>
      </dgm:t>
    </dgm:pt>
    <dgm:pt modelId="{C2028397-44DC-4171-AA5B-0AF2DDCC4ED0}" type="parTrans" cxnId="{FB0F701D-10AD-41A3-89FE-0C85DFD9D462}">
      <dgm:prSet/>
      <dgm:spPr/>
      <dgm:t>
        <a:bodyPr/>
        <a:lstStyle/>
        <a:p>
          <a:endParaRPr lang="en-GB"/>
        </a:p>
      </dgm:t>
    </dgm:pt>
    <dgm:pt modelId="{8EB57803-0EFB-49B9-A2D8-F70C3125C5A6}" type="sibTrans" cxnId="{FB0F701D-10AD-41A3-89FE-0C85DFD9D462}">
      <dgm:prSet/>
      <dgm:spPr/>
      <dgm:t>
        <a:bodyPr/>
        <a:lstStyle/>
        <a:p>
          <a:endParaRPr lang="en-GB"/>
        </a:p>
      </dgm:t>
    </dgm:pt>
    <dgm:pt modelId="{3B896D5A-2814-40DB-9DAD-B64E825E54B2}" type="pres">
      <dgm:prSet presAssocID="{572FCDA8-C7DF-49AB-AB49-62DB08596DA2}" presName="linear" presStyleCnt="0">
        <dgm:presLayoutVars>
          <dgm:animLvl val="lvl"/>
          <dgm:resizeHandles val="exact"/>
        </dgm:presLayoutVars>
      </dgm:prSet>
      <dgm:spPr/>
    </dgm:pt>
    <dgm:pt modelId="{6F2371D1-FF5F-4759-B5DD-CCDD43FBB365}" type="pres">
      <dgm:prSet presAssocID="{F90EC2EE-E2D3-4BD2-B82C-306C2AB0337F}" presName="parentText" presStyleLbl="node1" presStyleIdx="0" presStyleCnt="4" custLinFactNeighborY="-2592">
        <dgm:presLayoutVars>
          <dgm:chMax val="0"/>
          <dgm:bulletEnabled val="1"/>
        </dgm:presLayoutVars>
      </dgm:prSet>
      <dgm:spPr/>
    </dgm:pt>
    <dgm:pt modelId="{90ECE6B5-82FE-41C6-9358-529A702CF8F4}" type="pres">
      <dgm:prSet presAssocID="{F5482EFA-3754-482B-939A-CED3EBE948F5}" presName="spacer" presStyleCnt="0"/>
      <dgm:spPr/>
    </dgm:pt>
    <dgm:pt modelId="{91FDECAF-DCE3-46B5-BF2B-76389D56ED7F}" type="pres">
      <dgm:prSet presAssocID="{DA3469A0-6F47-48F1-BB35-DEA3881B0EDD}" presName="parentText" presStyleLbl="node1" presStyleIdx="1" presStyleCnt="4" custLinFactNeighborY="-2176">
        <dgm:presLayoutVars>
          <dgm:chMax val="0"/>
          <dgm:bulletEnabled val="1"/>
        </dgm:presLayoutVars>
      </dgm:prSet>
      <dgm:spPr/>
    </dgm:pt>
    <dgm:pt modelId="{0E9E0BB6-C8AF-4180-991E-EAA7811FCAD5}" type="pres">
      <dgm:prSet presAssocID="{DA3469A0-6F47-48F1-BB35-DEA3881B0EDD}" presName="childText" presStyleLbl="revTx" presStyleIdx="0" presStyleCnt="1" custLinFactNeighborY="-3429">
        <dgm:presLayoutVars>
          <dgm:bulletEnabled val="1"/>
        </dgm:presLayoutVars>
      </dgm:prSet>
      <dgm:spPr/>
    </dgm:pt>
    <dgm:pt modelId="{97ADB50E-1995-489F-ABC7-204412B5C91F}" type="pres">
      <dgm:prSet presAssocID="{72854096-1F46-49C1-A69A-1E7240C02E8D}" presName="parentText" presStyleLbl="node1" presStyleIdx="2" presStyleCnt="4" custLinFactY="452" custLinFactNeighborX="-1173" custLinFactNeighborY="100000">
        <dgm:presLayoutVars>
          <dgm:chMax val="0"/>
          <dgm:bulletEnabled val="1"/>
        </dgm:presLayoutVars>
      </dgm:prSet>
      <dgm:spPr/>
    </dgm:pt>
    <dgm:pt modelId="{CEE4A20D-AB0D-4F30-86BE-34A673BA5FBF}" type="pres">
      <dgm:prSet presAssocID="{8EB57803-0EFB-49B9-A2D8-F70C3125C5A6}" presName="spacer" presStyleCnt="0"/>
      <dgm:spPr/>
    </dgm:pt>
    <dgm:pt modelId="{223722E9-A040-4668-8B51-569FBB4B4AA8}" type="pres">
      <dgm:prSet presAssocID="{6011B11C-2D58-4D67-A4FB-4ACD181490FA}" presName="parentText" presStyleLbl="node1" presStyleIdx="3" presStyleCnt="4" custLinFactY="33244" custLinFactNeighborX="-1173" custLinFactNeighborY="100000">
        <dgm:presLayoutVars>
          <dgm:chMax val="0"/>
          <dgm:bulletEnabled val="1"/>
        </dgm:presLayoutVars>
      </dgm:prSet>
      <dgm:spPr/>
    </dgm:pt>
  </dgm:ptLst>
  <dgm:cxnLst>
    <dgm:cxn modelId="{9D615C0E-D36F-49E7-98A2-4221D0F92953}" srcId="{572FCDA8-C7DF-49AB-AB49-62DB08596DA2}" destId="{6011B11C-2D58-4D67-A4FB-4ACD181490FA}" srcOrd="3" destOrd="0" parTransId="{BDEBEC5D-57AE-45DD-A2DE-26B98CEB3557}" sibTransId="{EAB3CBE7-8227-4710-9AEA-00AADAE5F996}"/>
    <dgm:cxn modelId="{E94C111B-408F-42A4-A187-8D4EAB09F98D}" srcId="{DA3469A0-6F47-48F1-BB35-DEA3881B0EDD}" destId="{F9A60A03-E749-4855-ACBA-AEF5F3EE7062}" srcOrd="2" destOrd="0" parTransId="{78FA584B-1CCB-48B6-B3FE-22B33C861487}" sibTransId="{E0BA79F9-5BEF-49CE-8140-41975C092469}"/>
    <dgm:cxn modelId="{FB0F701D-10AD-41A3-89FE-0C85DFD9D462}" srcId="{572FCDA8-C7DF-49AB-AB49-62DB08596DA2}" destId="{72854096-1F46-49C1-A69A-1E7240C02E8D}" srcOrd="2" destOrd="0" parTransId="{C2028397-44DC-4171-AA5B-0AF2DDCC4ED0}" sibTransId="{8EB57803-0EFB-49B9-A2D8-F70C3125C5A6}"/>
    <dgm:cxn modelId="{EA8DA621-C757-4D44-9C47-E63DA4EC9C28}" type="presOf" srcId="{572FCDA8-C7DF-49AB-AB49-62DB08596DA2}" destId="{3B896D5A-2814-40DB-9DAD-B64E825E54B2}" srcOrd="0" destOrd="0" presId="urn:microsoft.com/office/officeart/2005/8/layout/vList2"/>
    <dgm:cxn modelId="{8D33CB2D-A1A6-4FFB-904D-F09EB61CFF03}" srcId="{DA3469A0-6F47-48F1-BB35-DEA3881B0EDD}" destId="{A40BA6E0-478F-46B0-956B-59A4FED9BF63}" srcOrd="1" destOrd="0" parTransId="{71A02492-A763-43E4-B1A9-65472CFCBCE1}" sibTransId="{22BBDDC0-E06E-44A2-B613-5AB9542C3350}"/>
    <dgm:cxn modelId="{98070F55-E0E0-4F4A-B43F-48582AD60630}" srcId="{DA3469A0-6F47-48F1-BB35-DEA3881B0EDD}" destId="{515FD28C-99BB-4106-B06B-D62C0B919D58}" srcOrd="0" destOrd="0" parTransId="{442C2D42-711E-4A31-8E75-A9935BCB5727}" sibTransId="{8DDBAC0E-873B-4D5C-AA53-FD69586B633A}"/>
    <dgm:cxn modelId="{54EE6F5C-0091-4FFD-BCC4-0A11A6DB49A0}" type="presOf" srcId="{F9A60A03-E749-4855-ACBA-AEF5F3EE7062}" destId="{0E9E0BB6-C8AF-4180-991E-EAA7811FCAD5}" srcOrd="0" destOrd="2" presId="urn:microsoft.com/office/officeart/2005/8/layout/vList2"/>
    <dgm:cxn modelId="{2A55D25C-450F-4BDC-B205-C1EB0E887315}" srcId="{572FCDA8-C7DF-49AB-AB49-62DB08596DA2}" destId="{DA3469A0-6F47-48F1-BB35-DEA3881B0EDD}" srcOrd="1" destOrd="0" parTransId="{7FCDD188-FB06-4A3E-87DD-18CD81756D96}" sibTransId="{BCF58270-AAEE-4C8A-9D42-B0F4CAD8BCBF}"/>
    <dgm:cxn modelId="{F9A19C71-9300-48BD-8BF5-A370CC53A19D}" type="presOf" srcId="{6011B11C-2D58-4D67-A4FB-4ACD181490FA}" destId="{223722E9-A040-4668-8B51-569FBB4B4AA8}" srcOrd="0" destOrd="0" presId="urn:microsoft.com/office/officeart/2005/8/layout/vList2"/>
    <dgm:cxn modelId="{AB298074-5DAE-42B2-8548-8C3AA297385C}" type="presOf" srcId="{72854096-1F46-49C1-A69A-1E7240C02E8D}" destId="{97ADB50E-1995-489F-ABC7-204412B5C91F}" srcOrd="0" destOrd="0" presId="urn:microsoft.com/office/officeart/2005/8/layout/vList2"/>
    <dgm:cxn modelId="{695FCB84-EF55-4CAC-BF17-622C1B724724}" type="presOf" srcId="{515FD28C-99BB-4106-B06B-D62C0B919D58}" destId="{0E9E0BB6-C8AF-4180-991E-EAA7811FCAD5}" srcOrd="0" destOrd="0" presId="urn:microsoft.com/office/officeart/2005/8/layout/vList2"/>
    <dgm:cxn modelId="{E549BB90-AB29-4D95-A673-BF173A750FE3}" type="presOf" srcId="{DA3469A0-6F47-48F1-BB35-DEA3881B0EDD}" destId="{91FDECAF-DCE3-46B5-BF2B-76389D56ED7F}" srcOrd="0" destOrd="0" presId="urn:microsoft.com/office/officeart/2005/8/layout/vList2"/>
    <dgm:cxn modelId="{088EE0C4-FA5A-488D-A3C1-0FC03D33B5CA}" type="presOf" srcId="{F90EC2EE-E2D3-4BD2-B82C-306C2AB0337F}" destId="{6F2371D1-FF5F-4759-B5DD-CCDD43FBB365}" srcOrd="0" destOrd="0" presId="urn:microsoft.com/office/officeart/2005/8/layout/vList2"/>
    <dgm:cxn modelId="{972FE4DE-6ED4-427B-95AC-57DE02550170}" srcId="{572FCDA8-C7DF-49AB-AB49-62DB08596DA2}" destId="{F90EC2EE-E2D3-4BD2-B82C-306C2AB0337F}" srcOrd="0" destOrd="0" parTransId="{B2DC0A00-0CBD-4280-9F0E-0991522C2B3A}" sibTransId="{F5482EFA-3754-482B-939A-CED3EBE948F5}"/>
    <dgm:cxn modelId="{AE9892EE-94CA-4505-ADA4-7337B4F74BB1}" type="presOf" srcId="{A40BA6E0-478F-46B0-956B-59A4FED9BF63}" destId="{0E9E0BB6-C8AF-4180-991E-EAA7811FCAD5}" srcOrd="0" destOrd="1" presId="urn:microsoft.com/office/officeart/2005/8/layout/vList2"/>
    <dgm:cxn modelId="{BE52EC27-F916-445F-964D-35D52EDBE577}" type="presParOf" srcId="{3B896D5A-2814-40DB-9DAD-B64E825E54B2}" destId="{6F2371D1-FF5F-4759-B5DD-CCDD43FBB365}" srcOrd="0" destOrd="0" presId="urn:microsoft.com/office/officeart/2005/8/layout/vList2"/>
    <dgm:cxn modelId="{1C7C070B-6B0E-48B4-8E90-B6C54DC9C028}" type="presParOf" srcId="{3B896D5A-2814-40DB-9DAD-B64E825E54B2}" destId="{90ECE6B5-82FE-41C6-9358-529A702CF8F4}" srcOrd="1" destOrd="0" presId="urn:microsoft.com/office/officeart/2005/8/layout/vList2"/>
    <dgm:cxn modelId="{BE60A885-08EA-4501-9FFC-518704E72786}" type="presParOf" srcId="{3B896D5A-2814-40DB-9DAD-B64E825E54B2}" destId="{91FDECAF-DCE3-46B5-BF2B-76389D56ED7F}" srcOrd="2" destOrd="0" presId="urn:microsoft.com/office/officeart/2005/8/layout/vList2"/>
    <dgm:cxn modelId="{324E05C3-1C5E-457D-A03A-A96FB90AE30A}" type="presParOf" srcId="{3B896D5A-2814-40DB-9DAD-B64E825E54B2}" destId="{0E9E0BB6-C8AF-4180-991E-EAA7811FCAD5}" srcOrd="3" destOrd="0" presId="urn:microsoft.com/office/officeart/2005/8/layout/vList2"/>
    <dgm:cxn modelId="{BDBBC6ED-171B-4BE7-A530-4D874E7A7C30}" type="presParOf" srcId="{3B896D5A-2814-40DB-9DAD-B64E825E54B2}" destId="{97ADB50E-1995-489F-ABC7-204412B5C91F}" srcOrd="4" destOrd="0" presId="urn:microsoft.com/office/officeart/2005/8/layout/vList2"/>
    <dgm:cxn modelId="{634E6455-8BC1-40CF-A277-0A73817262FF}" type="presParOf" srcId="{3B896D5A-2814-40DB-9DAD-B64E825E54B2}" destId="{CEE4A20D-AB0D-4F30-86BE-34A673BA5FBF}" srcOrd="5" destOrd="0" presId="urn:microsoft.com/office/officeart/2005/8/layout/vList2"/>
    <dgm:cxn modelId="{248E9A23-155F-4A12-A89C-A3DA502B54D5}" type="presParOf" srcId="{3B896D5A-2814-40DB-9DAD-B64E825E54B2}" destId="{223722E9-A040-4668-8B51-569FBB4B4AA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72FCDA8-C7DF-49AB-AB49-62DB08596D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3469A0-6F47-48F1-BB35-DEA3881B0EDD}">
      <dgm:prSet phldrT="[Tex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Features</a:t>
          </a:r>
        </a:p>
      </dgm:t>
    </dgm:pt>
    <dgm:pt modelId="{7FCDD188-FB06-4A3E-87DD-18CD81756D96}" type="parTrans" cxnId="{2A55D25C-450F-4BDC-B205-C1EB0E887315}">
      <dgm:prSet/>
      <dgm:spPr/>
      <dgm:t>
        <a:bodyPr/>
        <a:lstStyle/>
        <a:p>
          <a:endParaRPr lang="en-GB"/>
        </a:p>
      </dgm:t>
    </dgm:pt>
    <dgm:pt modelId="{BCF58270-AAEE-4C8A-9D42-B0F4CAD8BCBF}" type="sibTrans" cxnId="{2A55D25C-450F-4BDC-B205-C1EB0E887315}">
      <dgm:prSet/>
      <dgm:spPr/>
      <dgm:t>
        <a:bodyPr/>
        <a:lstStyle/>
        <a:p>
          <a:endParaRPr lang="en-GB"/>
        </a:p>
      </dgm:t>
    </dgm:pt>
    <dgm:pt modelId="{515FD28C-99BB-4106-B06B-D62C0B919D58}">
      <dgm:prSet phldrT="[Text]" custT="1"/>
      <dgm:spPr/>
      <dgm:t>
        <a:bodyPr/>
        <a:lstStyle/>
        <a:p>
          <a:r>
            <a:rPr lang="en-GB" sz="2000" dirty="0">
              <a:latin typeface="Titillium Web" panose="00000500000000000000" pitchFamily="2" charset="0"/>
            </a:rPr>
            <a:t>Cost effective</a:t>
          </a:r>
        </a:p>
      </dgm:t>
    </dgm:pt>
    <dgm:pt modelId="{442C2D42-711E-4A31-8E75-A9935BCB5727}" type="parTrans" cxnId="{98070F55-E0E0-4F4A-B43F-48582AD60630}">
      <dgm:prSet/>
      <dgm:spPr/>
      <dgm:t>
        <a:bodyPr/>
        <a:lstStyle/>
        <a:p>
          <a:endParaRPr lang="en-GB"/>
        </a:p>
      </dgm:t>
    </dgm:pt>
    <dgm:pt modelId="{8DDBAC0E-873B-4D5C-AA53-FD69586B633A}" type="sibTrans" cxnId="{98070F55-E0E0-4F4A-B43F-48582AD60630}">
      <dgm:prSet/>
      <dgm:spPr/>
      <dgm:t>
        <a:bodyPr/>
        <a:lstStyle/>
        <a:p>
          <a:endParaRPr lang="en-GB"/>
        </a:p>
      </dgm:t>
    </dgm:pt>
    <dgm:pt modelId="{A40BA6E0-478F-46B0-956B-59A4FED9BF63}">
      <dgm:prSet phldrT="[Text]" custT="1"/>
      <dgm:spPr/>
      <dgm:t>
        <a:bodyPr/>
        <a:lstStyle/>
        <a:p>
          <a:r>
            <a:rPr lang="en-GB" sz="2000" dirty="0">
              <a:solidFill>
                <a:srgbClr val="FF0000"/>
              </a:solidFill>
              <a:latin typeface="Titillium Web" panose="00000500000000000000" pitchFamily="2" charset="0"/>
            </a:rPr>
            <a:t>Easily programmable</a:t>
          </a:r>
        </a:p>
      </dgm:t>
    </dgm:pt>
    <dgm:pt modelId="{71A02492-A763-43E4-B1A9-65472CFCBCE1}" type="parTrans" cxnId="{8D33CB2D-A1A6-4FFB-904D-F09EB61CFF03}">
      <dgm:prSet/>
      <dgm:spPr/>
      <dgm:t>
        <a:bodyPr/>
        <a:lstStyle/>
        <a:p>
          <a:endParaRPr lang="en-GB"/>
        </a:p>
      </dgm:t>
    </dgm:pt>
    <dgm:pt modelId="{22BBDDC0-E06E-44A2-B613-5AB9542C3350}" type="sibTrans" cxnId="{8D33CB2D-A1A6-4FFB-904D-F09EB61CFF03}">
      <dgm:prSet/>
      <dgm:spPr/>
      <dgm:t>
        <a:bodyPr/>
        <a:lstStyle/>
        <a:p>
          <a:endParaRPr lang="en-GB"/>
        </a:p>
      </dgm:t>
    </dgm:pt>
    <dgm:pt modelId="{F9A60A03-E749-4855-ACBA-AEF5F3EE7062}">
      <dgm:prSet phldrT="[Text]" custT="1"/>
      <dgm:spPr/>
      <dgm:t>
        <a:bodyPr/>
        <a:lstStyle/>
        <a:p>
          <a:r>
            <a:rPr lang="en-GB" sz="2000" dirty="0">
              <a:latin typeface="Titillium Web" panose="00000500000000000000" pitchFamily="2" charset="0"/>
            </a:rPr>
            <a:t>Error checking capabilities</a:t>
          </a:r>
        </a:p>
      </dgm:t>
    </dgm:pt>
    <dgm:pt modelId="{78FA584B-1CCB-48B6-B3FE-22B33C861487}" type="parTrans" cxnId="{E94C111B-408F-42A4-A187-8D4EAB09F98D}">
      <dgm:prSet/>
      <dgm:spPr/>
      <dgm:t>
        <a:bodyPr/>
        <a:lstStyle/>
        <a:p>
          <a:endParaRPr lang="en-GB"/>
        </a:p>
      </dgm:t>
    </dgm:pt>
    <dgm:pt modelId="{E0BA79F9-5BEF-49CE-8140-41975C092469}" type="sibTrans" cxnId="{E94C111B-408F-42A4-A187-8D4EAB09F98D}">
      <dgm:prSet/>
      <dgm:spPr/>
      <dgm:t>
        <a:bodyPr/>
        <a:lstStyle/>
        <a:p>
          <a:endParaRPr lang="en-GB"/>
        </a:p>
      </dgm:t>
    </dgm:pt>
    <dgm:pt modelId="{72854096-1F46-49C1-A69A-1E7240C02E8D}">
      <dgm:prSet phldrT="[Tex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GB" sz="2400" kern="1200" dirty="0">
              <a:solidFill>
                <a:sysClr val="windowText" lastClr="000000"/>
              </a:solidFill>
              <a:latin typeface="Titillium Web" panose="00000500000000000000" pitchFamily="2" charset="0"/>
              <a:ea typeface="+mn-ea"/>
              <a:cs typeface="+mn-cs"/>
            </a:rPr>
            <a:t>Using sensors which are available in the market</a:t>
          </a:r>
        </a:p>
      </dgm:t>
    </dgm:pt>
    <dgm:pt modelId="{C2028397-44DC-4171-AA5B-0AF2DDCC4ED0}" type="parTrans" cxnId="{FB0F701D-10AD-41A3-89FE-0C85DFD9D462}">
      <dgm:prSet/>
      <dgm:spPr/>
      <dgm:t>
        <a:bodyPr/>
        <a:lstStyle/>
        <a:p>
          <a:endParaRPr lang="en-GB"/>
        </a:p>
      </dgm:t>
    </dgm:pt>
    <dgm:pt modelId="{8EB57803-0EFB-49B9-A2D8-F70C3125C5A6}" type="sibTrans" cxnId="{FB0F701D-10AD-41A3-89FE-0C85DFD9D462}">
      <dgm:prSet/>
      <dgm:spPr/>
      <dgm:t>
        <a:bodyPr/>
        <a:lstStyle/>
        <a:p>
          <a:endParaRPr lang="en-GB"/>
        </a:p>
      </dgm:t>
    </dgm:pt>
    <dgm:pt modelId="{3B896D5A-2814-40DB-9DAD-B64E825E54B2}" type="pres">
      <dgm:prSet presAssocID="{572FCDA8-C7DF-49AB-AB49-62DB08596DA2}" presName="linear" presStyleCnt="0">
        <dgm:presLayoutVars>
          <dgm:animLvl val="lvl"/>
          <dgm:resizeHandles val="exact"/>
        </dgm:presLayoutVars>
      </dgm:prSet>
      <dgm:spPr/>
    </dgm:pt>
    <dgm:pt modelId="{91FDECAF-DCE3-46B5-BF2B-76389D56ED7F}" type="pres">
      <dgm:prSet presAssocID="{DA3469A0-6F47-48F1-BB35-DEA3881B0EDD}" presName="parentText" presStyleLbl="node1" presStyleIdx="0" presStyleCnt="2" custScaleY="39034">
        <dgm:presLayoutVars>
          <dgm:chMax val="0"/>
          <dgm:bulletEnabled val="1"/>
        </dgm:presLayoutVars>
      </dgm:prSet>
      <dgm:spPr/>
    </dgm:pt>
    <dgm:pt modelId="{0E9E0BB6-C8AF-4180-991E-EAA7811FCAD5}" type="pres">
      <dgm:prSet presAssocID="{DA3469A0-6F47-48F1-BB35-DEA3881B0EDD}" presName="childText" presStyleLbl="revTx" presStyleIdx="0" presStyleCnt="1">
        <dgm:presLayoutVars>
          <dgm:bulletEnabled val="1"/>
        </dgm:presLayoutVars>
      </dgm:prSet>
      <dgm:spPr/>
    </dgm:pt>
    <dgm:pt modelId="{97ADB50E-1995-489F-ABC7-204412B5C91F}" type="pres">
      <dgm:prSet presAssocID="{72854096-1F46-49C1-A69A-1E7240C02E8D}" presName="parentText" presStyleLbl="node1" presStyleIdx="1" presStyleCnt="2" custScaleY="68875">
        <dgm:presLayoutVars>
          <dgm:chMax val="0"/>
          <dgm:bulletEnabled val="1"/>
        </dgm:presLayoutVars>
      </dgm:prSet>
      <dgm:spPr/>
    </dgm:pt>
  </dgm:ptLst>
  <dgm:cxnLst>
    <dgm:cxn modelId="{E94C111B-408F-42A4-A187-8D4EAB09F98D}" srcId="{DA3469A0-6F47-48F1-BB35-DEA3881B0EDD}" destId="{F9A60A03-E749-4855-ACBA-AEF5F3EE7062}" srcOrd="2" destOrd="0" parTransId="{78FA584B-1CCB-48B6-B3FE-22B33C861487}" sibTransId="{E0BA79F9-5BEF-49CE-8140-41975C092469}"/>
    <dgm:cxn modelId="{FB0F701D-10AD-41A3-89FE-0C85DFD9D462}" srcId="{572FCDA8-C7DF-49AB-AB49-62DB08596DA2}" destId="{72854096-1F46-49C1-A69A-1E7240C02E8D}" srcOrd="1" destOrd="0" parTransId="{C2028397-44DC-4171-AA5B-0AF2DDCC4ED0}" sibTransId="{8EB57803-0EFB-49B9-A2D8-F70C3125C5A6}"/>
    <dgm:cxn modelId="{EA8DA621-C757-4D44-9C47-E63DA4EC9C28}" type="presOf" srcId="{572FCDA8-C7DF-49AB-AB49-62DB08596DA2}" destId="{3B896D5A-2814-40DB-9DAD-B64E825E54B2}" srcOrd="0" destOrd="0" presId="urn:microsoft.com/office/officeart/2005/8/layout/vList2"/>
    <dgm:cxn modelId="{8D33CB2D-A1A6-4FFB-904D-F09EB61CFF03}" srcId="{DA3469A0-6F47-48F1-BB35-DEA3881B0EDD}" destId="{A40BA6E0-478F-46B0-956B-59A4FED9BF63}" srcOrd="1" destOrd="0" parTransId="{71A02492-A763-43E4-B1A9-65472CFCBCE1}" sibTransId="{22BBDDC0-E06E-44A2-B613-5AB9542C3350}"/>
    <dgm:cxn modelId="{98070F55-E0E0-4F4A-B43F-48582AD60630}" srcId="{DA3469A0-6F47-48F1-BB35-DEA3881B0EDD}" destId="{515FD28C-99BB-4106-B06B-D62C0B919D58}" srcOrd="0" destOrd="0" parTransId="{442C2D42-711E-4A31-8E75-A9935BCB5727}" sibTransId="{8DDBAC0E-873B-4D5C-AA53-FD69586B633A}"/>
    <dgm:cxn modelId="{54EE6F5C-0091-4FFD-BCC4-0A11A6DB49A0}" type="presOf" srcId="{F9A60A03-E749-4855-ACBA-AEF5F3EE7062}" destId="{0E9E0BB6-C8AF-4180-991E-EAA7811FCAD5}" srcOrd="0" destOrd="2" presId="urn:microsoft.com/office/officeart/2005/8/layout/vList2"/>
    <dgm:cxn modelId="{2A55D25C-450F-4BDC-B205-C1EB0E887315}" srcId="{572FCDA8-C7DF-49AB-AB49-62DB08596DA2}" destId="{DA3469A0-6F47-48F1-BB35-DEA3881B0EDD}" srcOrd="0" destOrd="0" parTransId="{7FCDD188-FB06-4A3E-87DD-18CD81756D96}" sibTransId="{BCF58270-AAEE-4C8A-9D42-B0F4CAD8BCBF}"/>
    <dgm:cxn modelId="{AB298074-5DAE-42B2-8548-8C3AA297385C}" type="presOf" srcId="{72854096-1F46-49C1-A69A-1E7240C02E8D}" destId="{97ADB50E-1995-489F-ABC7-204412B5C91F}" srcOrd="0" destOrd="0" presId="urn:microsoft.com/office/officeart/2005/8/layout/vList2"/>
    <dgm:cxn modelId="{695FCB84-EF55-4CAC-BF17-622C1B724724}" type="presOf" srcId="{515FD28C-99BB-4106-B06B-D62C0B919D58}" destId="{0E9E0BB6-C8AF-4180-991E-EAA7811FCAD5}" srcOrd="0" destOrd="0" presId="urn:microsoft.com/office/officeart/2005/8/layout/vList2"/>
    <dgm:cxn modelId="{E549BB90-AB29-4D95-A673-BF173A750FE3}" type="presOf" srcId="{DA3469A0-6F47-48F1-BB35-DEA3881B0EDD}" destId="{91FDECAF-DCE3-46B5-BF2B-76389D56ED7F}" srcOrd="0" destOrd="0" presId="urn:microsoft.com/office/officeart/2005/8/layout/vList2"/>
    <dgm:cxn modelId="{AE9892EE-94CA-4505-ADA4-7337B4F74BB1}" type="presOf" srcId="{A40BA6E0-478F-46B0-956B-59A4FED9BF63}" destId="{0E9E0BB6-C8AF-4180-991E-EAA7811FCAD5}" srcOrd="0" destOrd="1" presId="urn:microsoft.com/office/officeart/2005/8/layout/vList2"/>
    <dgm:cxn modelId="{BE60A885-08EA-4501-9FFC-518704E72786}" type="presParOf" srcId="{3B896D5A-2814-40DB-9DAD-B64E825E54B2}" destId="{91FDECAF-DCE3-46B5-BF2B-76389D56ED7F}" srcOrd="0" destOrd="0" presId="urn:microsoft.com/office/officeart/2005/8/layout/vList2"/>
    <dgm:cxn modelId="{324E05C3-1C5E-457D-A03A-A96FB90AE30A}" type="presParOf" srcId="{3B896D5A-2814-40DB-9DAD-B64E825E54B2}" destId="{0E9E0BB6-C8AF-4180-991E-EAA7811FCAD5}" srcOrd="1" destOrd="0" presId="urn:microsoft.com/office/officeart/2005/8/layout/vList2"/>
    <dgm:cxn modelId="{BDBBC6ED-171B-4BE7-A530-4D874E7A7C30}" type="presParOf" srcId="{3B896D5A-2814-40DB-9DAD-B64E825E54B2}" destId="{97ADB50E-1995-489F-ABC7-204412B5C91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1B444B-9B01-4DAF-9718-1733F6532FE3}" type="doc">
      <dgm:prSet loTypeId="urn:microsoft.com/office/officeart/2005/8/layout/b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197062-B278-42F3-AB88-E3B2B63E3FE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GB" sz="1600" dirty="0">
              <a:latin typeface="Titillium Web" panose="00000500000000000000" pitchFamily="2" charset="0"/>
              <a:cs typeface="Cairo" pitchFamily="2" charset="-78"/>
            </a:rPr>
            <a:t>Start mechanism (Light, Ringing, Doors, DC machine)</a:t>
          </a:r>
          <a:endParaRPr lang="en-US" sz="1600" dirty="0">
            <a:latin typeface="Titillium Web" panose="00000500000000000000" pitchFamily="2" charset="0"/>
            <a:cs typeface="Cairo" pitchFamily="2" charset="-78"/>
          </a:endParaRPr>
        </a:p>
      </dgm:t>
    </dgm:pt>
    <dgm:pt modelId="{B0D82F4D-FFCE-4B2D-A6B6-12B3C6925062}" type="parTrans" cxnId="{3FBEE601-74D0-4CDB-8587-1752DAC78CF5}">
      <dgm:prSet/>
      <dgm:spPr/>
      <dgm:t>
        <a:bodyPr/>
        <a:lstStyle/>
        <a:p>
          <a:endParaRPr lang="en-US"/>
        </a:p>
      </dgm:t>
    </dgm:pt>
    <dgm:pt modelId="{529B4086-B940-4A16-8C21-1BD814552EB1}" type="sibTrans" cxnId="{3FBEE601-74D0-4CDB-8587-1752DAC78CF5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7EC288B5-9169-473C-923E-F33B71411854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GB" sz="1600" dirty="0">
              <a:latin typeface="Titillium Web" panose="00000500000000000000" pitchFamily="2" charset="0"/>
              <a:cs typeface="Cairo" pitchFamily="2" charset="-78"/>
            </a:rPr>
            <a:t>Move to ground floor</a:t>
          </a:r>
        </a:p>
      </dgm:t>
    </dgm:pt>
    <dgm:pt modelId="{2B99D055-960B-4A94-A294-2EBE0FB67B3F}" type="parTrans" cxnId="{29043969-EFCF-4673-B4C6-3D3A26469901}">
      <dgm:prSet/>
      <dgm:spPr/>
      <dgm:t>
        <a:bodyPr/>
        <a:lstStyle/>
        <a:p>
          <a:endParaRPr lang="en-US"/>
        </a:p>
      </dgm:t>
    </dgm:pt>
    <dgm:pt modelId="{E3668937-BCEC-4CB9-989A-6ADF56FEE61F}" type="sibTrans" cxnId="{29043969-EFCF-4673-B4C6-3D3A26469901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116DAA63-7AA4-49C5-BBD9-E8F2A83D9A40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GB" sz="1600" dirty="0">
              <a:latin typeface="Titillium Web" panose="00000500000000000000" pitchFamily="2" charset="0"/>
              <a:cs typeface="Cairo" pitchFamily="2" charset="-78"/>
            </a:rPr>
            <a:t>If button is pressed, then move to corresponding floor</a:t>
          </a:r>
        </a:p>
      </dgm:t>
    </dgm:pt>
    <dgm:pt modelId="{26A79798-2EFF-4181-9DF2-2E0FC7876255}" type="parTrans" cxnId="{1D273331-20A7-4C08-82D4-ACEA2499E79A}">
      <dgm:prSet/>
      <dgm:spPr/>
      <dgm:t>
        <a:bodyPr/>
        <a:lstStyle/>
        <a:p>
          <a:endParaRPr lang="en-US"/>
        </a:p>
      </dgm:t>
    </dgm:pt>
    <dgm:pt modelId="{CCFE1BB8-B31A-4883-BB4B-B20F432EACE3}" type="sibTrans" cxnId="{1D273331-20A7-4C08-82D4-ACEA2499E79A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0588B54A-DEAF-481D-8BFB-AC18D3751526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GB" sz="1600" dirty="0">
              <a:latin typeface="Titillium Web" panose="00000500000000000000" pitchFamily="2" charset="0"/>
              <a:cs typeface="Cairo" pitchFamily="2" charset="-78"/>
            </a:rPr>
            <a:t>Wait 2 seconds for passengers to get in</a:t>
          </a:r>
        </a:p>
      </dgm:t>
    </dgm:pt>
    <dgm:pt modelId="{566512CE-800D-44F3-A043-04881B8BF17F}" type="parTrans" cxnId="{CB2C4B82-EE01-40EC-9EB1-5E363429C1F3}">
      <dgm:prSet/>
      <dgm:spPr/>
      <dgm:t>
        <a:bodyPr/>
        <a:lstStyle/>
        <a:p>
          <a:endParaRPr lang="en-US"/>
        </a:p>
      </dgm:t>
    </dgm:pt>
    <dgm:pt modelId="{76F0400A-9A98-46ED-BF46-20425430A844}" type="sibTrans" cxnId="{CB2C4B82-EE01-40EC-9EB1-5E363429C1F3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1F4E9F5B-F416-4861-82BC-0130A8913F5A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GB" sz="1600" dirty="0">
              <a:latin typeface="Titillium Web" panose="00000500000000000000" pitchFamily="2" charset="0"/>
              <a:cs typeface="Cairo" pitchFamily="2" charset="-78"/>
            </a:rPr>
            <a:t>Move down to ground floor</a:t>
          </a:r>
          <a:endParaRPr lang="en-US" sz="1600" dirty="0">
            <a:latin typeface="Titillium Web" panose="00000500000000000000" pitchFamily="2" charset="0"/>
            <a:cs typeface="Cairo" pitchFamily="2" charset="-78"/>
          </a:endParaRPr>
        </a:p>
      </dgm:t>
    </dgm:pt>
    <dgm:pt modelId="{837A736B-E726-489A-9933-1B9DC08A3F8B}" type="parTrans" cxnId="{65146123-294C-4A6B-8DD2-D73C1E23ACFE}">
      <dgm:prSet/>
      <dgm:spPr/>
      <dgm:t>
        <a:bodyPr/>
        <a:lstStyle/>
        <a:p>
          <a:endParaRPr lang="en-US"/>
        </a:p>
      </dgm:t>
    </dgm:pt>
    <dgm:pt modelId="{CFCEB4CC-C881-40D4-A14D-4357B5F9D2B7}" type="sibTrans" cxnId="{65146123-294C-4A6B-8DD2-D73C1E23ACFE}">
      <dgm:prSet/>
      <dgm:spPr/>
      <dgm:t>
        <a:bodyPr/>
        <a:lstStyle/>
        <a:p>
          <a:endParaRPr lang="en-US"/>
        </a:p>
      </dgm:t>
    </dgm:pt>
    <dgm:pt modelId="{7409DC75-7695-4FA7-9B20-8D1858E71F45}" type="pres">
      <dgm:prSet presAssocID="{A31B444B-9B01-4DAF-9718-1733F6532FE3}" presName="Name0" presStyleCnt="0">
        <dgm:presLayoutVars>
          <dgm:dir/>
          <dgm:resizeHandles val="exact"/>
        </dgm:presLayoutVars>
      </dgm:prSet>
      <dgm:spPr/>
    </dgm:pt>
    <dgm:pt modelId="{0A204F94-95C6-4C2E-864A-5B716EFAA87F}" type="pres">
      <dgm:prSet presAssocID="{47197062-B278-42F3-AB88-E3B2B63E3FEC}" presName="node" presStyleLbl="node1" presStyleIdx="0" presStyleCnt="5" custLinFactNeighborX="761" custLinFactNeighborY="-4698">
        <dgm:presLayoutVars>
          <dgm:bulletEnabled val="1"/>
        </dgm:presLayoutVars>
      </dgm:prSet>
      <dgm:spPr/>
    </dgm:pt>
    <dgm:pt modelId="{9CD4916F-1813-485F-8D2F-8BF47238DF92}" type="pres">
      <dgm:prSet presAssocID="{529B4086-B940-4A16-8C21-1BD814552EB1}" presName="sibTrans" presStyleLbl="sibTrans1D1" presStyleIdx="0" presStyleCnt="4"/>
      <dgm:spPr/>
    </dgm:pt>
    <dgm:pt modelId="{26CD6EC2-96B9-4ECC-9794-4C9727BD2CDE}" type="pres">
      <dgm:prSet presAssocID="{529B4086-B940-4A16-8C21-1BD814552EB1}" presName="connectorText" presStyleLbl="sibTrans1D1" presStyleIdx="0" presStyleCnt="4"/>
      <dgm:spPr/>
    </dgm:pt>
    <dgm:pt modelId="{A7C03541-26FA-442D-B558-FF1FBF7DEB37}" type="pres">
      <dgm:prSet presAssocID="{7EC288B5-9169-473C-923E-F33B71411854}" presName="node" presStyleLbl="node1" presStyleIdx="1" presStyleCnt="5" custLinFactNeighborX="761" custLinFactNeighborY="-4698">
        <dgm:presLayoutVars>
          <dgm:bulletEnabled val="1"/>
        </dgm:presLayoutVars>
      </dgm:prSet>
      <dgm:spPr/>
    </dgm:pt>
    <dgm:pt modelId="{4DB5B8DC-499B-4E32-87ED-2685487DC151}" type="pres">
      <dgm:prSet presAssocID="{E3668937-BCEC-4CB9-989A-6ADF56FEE61F}" presName="sibTrans" presStyleLbl="sibTrans1D1" presStyleIdx="1" presStyleCnt="4"/>
      <dgm:spPr/>
    </dgm:pt>
    <dgm:pt modelId="{C73E2275-672B-4CB1-83A0-72CD4C5A8C02}" type="pres">
      <dgm:prSet presAssocID="{E3668937-BCEC-4CB9-989A-6ADF56FEE61F}" presName="connectorText" presStyleLbl="sibTrans1D1" presStyleIdx="1" presStyleCnt="4"/>
      <dgm:spPr/>
    </dgm:pt>
    <dgm:pt modelId="{518D7376-9089-47C5-8AC7-D55793D63F04}" type="pres">
      <dgm:prSet presAssocID="{116DAA63-7AA4-49C5-BBD9-E8F2A83D9A40}" presName="node" presStyleLbl="node1" presStyleIdx="2" presStyleCnt="5" custLinFactNeighborX="55" custLinFactNeighborY="-9050">
        <dgm:presLayoutVars>
          <dgm:bulletEnabled val="1"/>
        </dgm:presLayoutVars>
      </dgm:prSet>
      <dgm:spPr/>
    </dgm:pt>
    <dgm:pt modelId="{8BFCDF14-88A6-4FCF-8599-C9872EEF2C50}" type="pres">
      <dgm:prSet presAssocID="{CCFE1BB8-B31A-4883-BB4B-B20F432EACE3}" presName="sibTrans" presStyleLbl="sibTrans1D1" presStyleIdx="2" presStyleCnt="4"/>
      <dgm:spPr/>
    </dgm:pt>
    <dgm:pt modelId="{00167C73-CB0E-4FE4-851A-B694B3B07E6B}" type="pres">
      <dgm:prSet presAssocID="{CCFE1BB8-B31A-4883-BB4B-B20F432EACE3}" presName="connectorText" presStyleLbl="sibTrans1D1" presStyleIdx="2" presStyleCnt="4"/>
      <dgm:spPr/>
    </dgm:pt>
    <dgm:pt modelId="{5A74BAFA-D875-4553-96BC-F135C7D0B5DE}" type="pres">
      <dgm:prSet presAssocID="{0588B54A-DEAF-481D-8BFB-AC18D3751526}" presName="node" presStyleLbl="node1" presStyleIdx="3" presStyleCnt="5" custLinFactNeighborX="761" custLinFactNeighborY="-9325">
        <dgm:presLayoutVars>
          <dgm:bulletEnabled val="1"/>
        </dgm:presLayoutVars>
      </dgm:prSet>
      <dgm:spPr/>
    </dgm:pt>
    <dgm:pt modelId="{80FED06A-3696-4ECA-8135-8252201B034F}" type="pres">
      <dgm:prSet presAssocID="{76F0400A-9A98-46ED-BF46-20425430A844}" presName="sibTrans" presStyleLbl="sibTrans1D1" presStyleIdx="3" presStyleCnt="4"/>
      <dgm:spPr/>
    </dgm:pt>
    <dgm:pt modelId="{6BA32173-4D14-4EC6-8F27-ABF68B0D460A}" type="pres">
      <dgm:prSet presAssocID="{76F0400A-9A98-46ED-BF46-20425430A844}" presName="connectorText" presStyleLbl="sibTrans1D1" presStyleIdx="3" presStyleCnt="4"/>
      <dgm:spPr/>
    </dgm:pt>
    <dgm:pt modelId="{F00F874F-2A3A-491F-B851-311DD8053F73}" type="pres">
      <dgm:prSet presAssocID="{1F4E9F5B-F416-4861-82BC-0130A8913F5A}" presName="node" presStyleLbl="node1" presStyleIdx="4" presStyleCnt="5" custLinFactNeighborX="761" custLinFactNeighborY="-9325">
        <dgm:presLayoutVars>
          <dgm:bulletEnabled val="1"/>
        </dgm:presLayoutVars>
      </dgm:prSet>
      <dgm:spPr/>
    </dgm:pt>
  </dgm:ptLst>
  <dgm:cxnLst>
    <dgm:cxn modelId="{3FBEE601-74D0-4CDB-8587-1752DAC78CF5}" srcId="{A31B444B-9B01-4DAF-9718-1733F6532FE3}" destId="{47197062-B278-42F3-AB88-E3B2B63E3FEC}" srcOrd="0" destOrd="0" parTransId="{B0D82F4D-FFCE-4B2D-A6B6-12B3C6925062}" sibTransId="{529B4086-B940-4A16-8C21-1BD814552EB1}"/>
    <dgm:cxn modelId="{115C8418-CA29-4F52-AFCD-D982AC5DF341}" type="presOf" srcId="{76F0400A-9A98-46ED-BF46-20425430A844}" destId="{80FED06A-3696-4ECA-8135-8252201B034F}" srcOrd="0" destOrd="0" presId="urn:microsoft.com/office/officeart/2005/8/layout/bProcess3"/>
    <dgm:cxn modelId="{F0A3D91B-F19C-46E9-B744-CA5D7368CB99}" type="presOf" srcId="{7EC288B5-9169-473C-923E-F33B71411854}" destId="{A7C03541-26FA-442D-B558-FF1FBF7DEB37}" srcOrd="0" destOrd="0" presId="urn:microsoft.com/office/officeart/2005/8/layout/bProcess3"/>
    <dgm:cxn modelId="{65146123-294C-4A6B-8DD2-D73C1E23ACFE}" srcId="{A31B444B-9B01-4DAF-9718-1733F6532FE3}" destId="{1F4E9F5B-F416-4861-82BC-0130A8913F5A}" srcOrd="4" destOrd="0" parTransId="{837A736B-E726-489A-9933-1B9DC08A3F8B}" sibTransId="{CFCEB4CC-C881-40D4-A14D-4357B5F9D2B7}"/>
    <dgm:cxn modelId="{1D273331-20A7-4C08-82D4-ACEA2499E79A}" srcId="{A31B444B-9B01-4DAF-9718-1733F6532FE3}" destId="{116DAA63-7AA4-49C5-BBD9-E8F2A83D9A40}" srcOrd="2" destOrd="0" parTransId="{26A79798-2EFF-4181-9DF2-2E0FC7876255}" sibTransId="{CCFE1BB8-B31A-4883-BB4B-B20F432EACE3}"/>
    <dgm:cxn modelId="{B566EB38-0212-4579-A149-9E3DA63C5814}" type="presOf" srcId="{E3668937-BCEC-4CB9-989A-6ADF56FEE61F}" destId="{C73E2275-672B-4CB1-83A0-72CD4C5A8C02}" srcOrd="1" destOrd="0" presId="urn:microsoft.com/office/officeart/2005/8/layout/bProcess3"/>
    <dgm:cxn modelId="{29043969-EFCF-4673-B4C6-3D3A26469901}" srcId="{A31B444B-9B01-4DAF-9718-1733F6532FE3}" destId="{7EC288B5-9169-473C-923E-F33B71411854}" srcOrd="1" destOrd="0" parTransId="{2B99D055-960B-4A94-A294-2EBE0FB67B3F}" sibTransId="{E3668937-BCEC-4CB9-989A-6ADF56FEE61F}"/>
    <dgm:cxn modelId="{198B286F-F217-4BEA-9987-85B6E4B6FC35}" type="presOf" srcId="{CCFE1BB8-B31A-4883-BB4B-B20F432EACE3}" destId="{00167C73-CB0E-4FE4-851A-B694B3B07E6B}" srcOrd="1" destOrd="0" presId="urn:microsoft.com/office/officeart/2005/8/layout/bProcess3"/>
    <dgm:cxn modelId="{E511C572-3167-4AB5-A0D1-0A560F1904B5}" type="presOf" srcId="{A31B444B-9B01-4DAF-9718-1733F6532FE3}" destId="{7409DC75-7695-4FA7-9B20-8D1858E71F45}" srcOrd="0" destOrd="0" presId="urn:microsoft.com/office/officeart/2005/8/layout/bProcess3"/>
    <dgm:cxn modelId="{23E93577-E7D8-4DEE-BFD3-EF30A143E21B}" type="presOf" srcId="{0588B54A-DEAF-481D-8BFB-AC18D3751526}" destId="{5A74BAFA-D875-4553-96BC-F135C7D0B5DE}" srcOrd="0" destOrd="0" presId="urn:microsoft.com/office/officeart/2005/8/layout/bProcess3"/>
    <dgm:cxn modelId="{89FAE17D-0F7E-4FFF-97E4-362D8CCBA84D}" type="presOf" srcId="{76F0400A-9A98-46ED-BF46-20425430A844}" destId="{6BA32173-4D14-4EC6-8F27-ABF68B0D460A}" srcOrd="1" destOrd="0" presId="urn:microsoft.com/office/officeart/2005/8/layout/bProcess3"/>
    <dgm:cxn modelId="{6A32C77E-8D3E-49DE-8103-FD102D0856E0}" type="presOf" srcId="{CCFE1BB8-B31A-4883-BB4B-B20F432EACE3}" destId="{8BFCDF14-88A6-4FCF-8599-C9872EEF2C50}" srcOrd="0" destOrd="0" presId="urn:microsoft.com/office/officeart/2005/8/layout/bProcess3"/>
    <dgm:cxn modelId="{CB2C4B82-EE01-40EC-9EB1-5E363429C1F3}" srcId="{A31B444B-9B01-4DAF-9718-1733F6532FE3}" destId="{0588B54A-DEAF-481D-8BFB-AC18D3751526}" srcOrd="3" destOrd="0" parTransId="{566512CE-800D-44F3-A043-04881B8BF17F}" sibTransId="{76F0400A-9A98-46ED-BF46-20425430A844}"/>
    <dgm:cxn modelId="{FAF6B494-C82C-42FE-BFFF-72E5A5E175E7}" type="presOf" srcId="{116DAA63-7AA4-49C5-BBD9-E8F2A83D9A40}" destId="{518D7376-9089-47C5-8AC7-D55793D63F04}" srcOrd="0" destOrd="0" presId="urn:microsoft.com/office/officeart/2005/8/layout/bProcess3"/>
    <dgm:cxn modelId="{643BF099-3196-4D28-90D0-81D7CD4085CA}" type="presOf" srcId="{529B4086-B940-4A16-8C21-1BD814552EB1}" destId="{9CD4916F-1813-485F-8D2F-8BF47238DF92}" srcOrd="0" destOrd="0" presId="urn:microsoft.com/office/officeart/2005/8/layout/bProcess3"/>
    <dgm:cxn modelId="{3435F29E-C7EF-49DE-9FEB-0023D66C531E}" type="presOf" srcId="{E3668937-BCEC-4CB9-989A-6ADF56FEE61F}" destId="{4DB5B8DC-499B-4E32-87ED-2685487DC151}" srcOrd="0" destOrd="0" presId="urn:microsoft.com/office/officeart/2005/8/layout/bProcess3"/>
    <dgm:cxn modelId="{1C369BAC-1BB8-4D44-970B-04C46B2FC3F1}" type="presOf" srcId="{47197062-B278-42F3-AB88-E3B2B63E3FEC}" destId="{0A204F94-95C6-4C2E-864A-5B716EFAA87F}" srcOrd="0" destOrd="0" presId="urn:microsoft.com/office/officeart/2005/8/layout/bProcess3"/>
    <dgm:cxn modelId="{009BBDDB-C397-424E-96A3-805BF4D590D8}" type="presOf" srcId="{1F4E9F5B-F416-4861-82BC-0130A8913F5A}" destId="{F00F874F-2A3A-491F-B851-311DD8053F73}" srcOrd="0" destOrd="0" presId="urn:microsoft.com/office/officeart/2005/8/layout/bProcess3"/>
    <dgm:cxn modelId="{42CD3DE1-2D0D-4271-98D8-D4619514441D}" type="presOf" srcId="{529B4086-B940-4A16-8C21-1BD814552EB1}" destId="{26CD6EC2-96B9-4ECC-9794-4C9727BD2CDE}" srcOrd="1" destOrd="0" presId="urn:microsoft.com/office/officeart/2005/8/layout/bProcess3"/>
    <dgm:cxn modelId="{F460FB22-C6E1-4374-91F3-793C1F34A1F1}" type="presParOf" srcId="{7409DC75-7695-4FA7-9B20-8D1858E71F45}" destId="{0A204F94-95C6-4C2E-864A-5B716EFAA87F}" srcOrd="0" destOrd="0" presId="urn:microsoft.com/office/officeart/2005/8/layout/bProcess3"/>
    <dgm:cxn modelId="{1D822136-20C4-4966-B1D0-CA48FE23F24C}" type="presParOf" srcId="{7409DC75-7695-4FA7-9B20-8D1858E71F45}" destId="{9CD4916F-1813-485F-8D2F-8BF47238DF92}" srcOrd="1" destOrd="0" presId="urn:microsoft.com/office/officeart/2005/8/layout/bProcess3"/>
    <dgm:cxn modelId="{44F56AC9-276F-4A32-87F8-09C973532489}" type="presParOf" srcId="{9CD4916F-1813-485F-8D2F-8BF47238DF92}" destId="{26CD6EC2-96B9-4ECC-9794-4C9727BD2CDE}" srcOrd="0" destOrd="0" presId="urn:microsoft.com/office/officeart/2005/8/layout/bProcess3"/>
    <dgm:cxn modelId="{F8659496-A93D-4B67-A04C-ECAB60440A91}" type="presParOf" srcId="{7409DC75-7695-4FA7-9B20-8D1858E71F45}" destId="{A7C03541-26FA-442D-B558-FF1FBF7DEB37}" srcOrd="2" destOrd="0" presId="urn:microsoft.com/office/officeart/2005/8/layout/bProcess3"/>
    <dgm:cxn modelId="{71B7DC55-5E6D-4102-AB84-ADD0BA4D5AA7}" type="presParOf" srcId="{7409DC75-7695-4FA7-9B20-8D1858E71F45}" destId="{4DB5B8DC-499B-4E32-87ED-2685487DC151}" srcOrd="3" destOrd="0" presId="urn:microsoft.com/office/officeart/2005/8/layout/bProcess3"/>
    <dgm:cxn modelId="{B6A49C90-9507-4B7D-86DB-D0FA980D09C9}" type="presParOf" srcId="{4DB5B8DC-499B-4E32-87ED-2685487DC151}" destId="{C73E2275-672B-4CB1-83A0-72CD4C5A8C02}" srcOrd="0" destOrd="0" presId="urn:microsoft.com/office/officeart/2005/8/layout/bProcess3"/>
    <dgm:cxn modelId="{AB8CA1C5-8608-4966-9349-4B5E6F594182}" type="presParOf" srcId="{7409DC75-7695-4FA7-9B20-8D1858E71F45}" destId="{518D7376-9089-47C5-8AC7-D55793D63F04}" srcOrd="4" destOrd="0" presId="urn:microsoft.com/office/officeart/2005/8/layout/bProcess3"/>
    <dgm:cxn modelId="{E2F1FD6B-C17F-4A7D-A742-1CD12CE26053}" type="presParOf" srcId="{7409DC75-7695-4FA7-9B20-8D1858E71F45}" destId="{8BFCDF14-88A6-4FCF-8599-C9872EEF2C50}" srcOrd="5" destOrd="0" presId="urn:microsoft.com/office/officeart/2005/8/layout/bProcess3"/>
    <dgm:cxn modelId="{F0505462-D410-4C7C-99F8-5D8F46CF280D}" type="presParOf" srcId="{8BFCDF14-88A6-4FCF-8599-C9872EEF2C50}" destId="{00167C73-CB0E-4FE4-851A-B694B3B07E6B}" srcOrd="0" destOrd="0" presId="urn:microsoft.com/office/officeart/2005/8/layout/bProcess3"/>
    <dgm:cxn modelId="{25AD42F4-5B50-4536-AB26-E3D865815ABE}" type="presParOf" srcId="{7409DC75-7695-4FA7-9B20-8D1858E71F45}" destId="{5A74BAFA-D875-4553-96BC-F135C7D0B5DE}" srcOrd="6" destOrd="0" presId="urn:microsoft.com/office/officeart/2005/8/layout/bProcess3"/>
    <dgm:cxn modelId="{7B0F81AA-E54E-4482-96DC-2D8D3C24340F}" type="presParOf" srcId="{7409DC75-7695-4FA7-9B20-8D1858E71F45}" destId="{80FED06A-3696-4ECA-8135-8252201B034F}" srcOrd="7" destOrd="0" presId="urn:microsoft.com/office/officeart/2005/8/layout/bProcess3"/>
    <dgm:cxn modelId="{3B095C9A-4006-41A4-9092-4E4CB9F087B3}" type="presParOf" srcId="{80FED06A-3696-4ECA-8135-8252201B034F}" destId="{6BA32173-4D14-4EC6-8F27-ABF68B0D460A}" srcOrd="0" destOrd="0" presId="urn:microsoft.com/office/officeart/2005/8/layout/bProcess3"/>
    <dgm:cxn modelId="{5A7DE1C1-D7B2-472A-955F-08DF9DC25EBE}" type="presParOf" srcId="{7409DC75-7695-4FA7-9B20-8D1858E71F45}" destId="{F00F874F-2A3A-491F-B851-311DD8053F7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4CF0B3-14B2-4581-8DD9-D68E9CAC35B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722E1DD3-392F-4D96-A730-66C6A0ABFBFE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2400" b="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gm:t>
    </dgm:pt>
    <dgm:pt modelId="{28A9EE3D-9108-4972-B11B-2E8BB6C677DD}" type="par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BD43C4B0-89C7-4762-B58E-657A291F7236}" type="sib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50CF7973-94A2-4591-8250-7FEE99A7A6CC}">
      <dgm:prSet custT="1"/>
      <dgm:spPr/>
      <dgm:t>
        <a:bodyPr/>
        <a:lstStyle/>
        <a:p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gm:t>
    </dgm:pt>
    <dgm:pt modelId="{4924B89F-500E-48F1-814C-0B830FAF1C8F}" type="par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5B36CD3-8151-4D99-BC41-A075DA14BAC0}" type="sib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9DCC407-4320-4E34-AB51-04D9CF74080B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gm:t>
    </dgm:pt>
    <dgm:pt modelId="{106115C6-B3C5-49D0-A2C1-1BB6C0A2E5EE}" type="par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2450763D-0419-4AAA-A5B8-F319C0CBFEEA}" type="sib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6F0C6F24-80DC-428A-ACE8-DDD923B4135E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gm:t>
    </dgm:pt>
    <dgm:pt modelId="{7A0154BE-E0C5-4E7B-8E9E-DBF299620C39}" type="parTrans" cxnId="{3CA31631-EB09-49E2-908C-8A75E20AEF65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746964EE-68BD-42B7-9E51-80BAD64283A4}" type="sibTrans" cxnId="{3CA31631-EB09-49E2-908C-8A75E20AEF65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C6DF2965-C9C9-44F5-92B6-867EEC9DC9D7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gm:t>
    </dgm:pt>
    <dgm:pt modelId="{66343BFC-E3B0-4BFE-BAA6-9C816663C4E5}" type="par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D8757071-2336-4AE7-BEB8-4562B612AE7A}" type="sib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E3CCD2B8-789A-42F2-9941-1A78B6EC0BE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BA014234-EC74-46FB-9CC9-E7B289F9B2A5}" type="parTrans" cxnId="{EF553C17-F7F4-4888-B7F0-224217C3FF50}">
      <dgm:prSet/>
      <dgm:spPr/>
      <dgm:t>
        <a:bodyPr/>
        <a:lstStyle/>
        <a:p>
          <a:endParaRPr lang="en-GB"/>
        </a:p>
      </dgm:t>
    </dgm:pt>
    <dgm:pt modelId="{2315CCCE-0321-46E8-85EC-D828D959C30F}" type="sibTrans" cxnId="{EF553C17-F7F4-4888-B7F0-224217C3FF50}">
      <dgm:prSet/>
      <dgm:spPr/>
      <dgm:t>
        <a:bodyPr/>
        <a:lstStyle/>
        <a:p>
          <a:endParaRPr lang="en-GB"/>
        </a:p>
      </dgm:t>
    </dgm:pt>
    <dgm:pt modelId="{876B7834-49D5-453F-824F-6A05F4B5650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gm:t>
    </dgm:pt>
    <dgm:pt modelId="{7872C3E7-FB53-4BA8-B67F-D822D8A81282}" type="parTrans" cxnId="{C4710A4F-8ECA-4A0C-B2FB-0FF0AFD5D064}">
      <dgm:prSet/>
      <dgm:spPr/>
      <dgm:t>
        <a:bodyPr/>
        <a:lstStyle/>
        <a:p>
          <a:endParaRPr lang="en-GB"/>
        </a:p>
      </dgm:t>
    </dgm:pt>
    <dgm:pt modelId="{2EB3BDD7-2460-4A2E-8713-BB3D88E8D04F}" type="sibTrans" cxnId="{C4710A4F-8ECA-4A0C-B2FB-0FF0AFD5D064}">
      <dgm:prSet/>
      <dgm:spPr/>
      <dgm:t>
        <a:bodyPr/>
        <a:lstStyle/>
        <a:p>
          <a:endParaRPr lang="en-GB"/>
        </a:p>
      </dgm:t>
    </dgm:pt>
    <dgm:pt modelId="{4598A89F-EC56-477A-AE23-12541CCE69AC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gm:t>
    </dgm:pt>
    <dgm:pt modelId="{28B94CB1-DDEB-447C-B6A2-3BAF4B313DAB}" type="parTrans" cxnId="{B73C6970-23BD-427E-81C9-5D6822E3DDCF}">
      <dgm:prSet/>
      <dgm:spPr/>
      <dgm:t>
        <a:bodyPr/>
        <a:lstStyle/>
        <a:p>
          <a:endParaRPr lang="en-GB"/>
        </a:p>
      </dgm:t>
    </dgm:pt>
    <dgm:pt modelId="{81FBEC11-B9B8-4CB0-8064-6A41F4B66CFA}" type="sibTrans" cxnId="{B73C6970-23BD-427E-81C9-5D6822E3DDCF}">
      <dgm:prSet/>
      <dgm:spPr/>
      <dgm:t>
        <a:bodyPr/>
        <a:lstStyle/>
        <a:p>
          <a:endParaRPr lang="en-GB"/>
        </a:p>
      </dgm:t>
    </dgm:pt>
    <dgm:pt modelId="{8FDA4D4C-06B5-4788-BB1A-26F4CA3B1D5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E60F828E-CA25-409B-BC92-92163C5F297A}" type="parTrans" cxnId="{648EFF7D-050C-4ABA-A28E-B390131F3522}">
      <dgm:prSet/>
      <dgm:spPr/>
      <dgm:t>
        <a:bodyPr/>
        <a:lstStyle/>
        <a:p>
          <a:endParaRPr lang="en-GB"/>
        </a:p>
      </dgm:t>
    </dgm:pt>
    <dgm:pt modelId="{346CFCF4-A247-4A4F-93FA-AA18B336234B}" type="sibTrans" cxnId="{648EFF7D-050C-4ABA-A28E-B390131F3522}">
      <dgm:prSet/>
      <dgm:spPr/>
      <dgm:t>
        <a:bodyPr/>
        <a:lstStyle/>
        <a:p>
          <a:endParaRPr lang="en-GB"/>
        </a:p>
      </dgm:t>
    </dgm:pt>
    <dgm:pt modelId="{47FC40CC-7ACC-446D-AE91-32F4586D295C}" type="pres">
      <dgm:prSet presAssocID="{0D4CF0B3-14B2-4581-8DD9-D68E9CAC35BD}" presName="Name0" presStyleCnt="0">
        <dgm:presLayoutVars>
          <dgm:chMax val="7"/>
          <dgm:chPref val="7"/>
          <dgm:dir/>
        </dgm:presLayoutVars>
      </dgm:prSet>
      <dgm:spPr/>
    </dgm:pt>
    <dgm:pt modelId="{D8CE50DF-543F-4ABD-90B7-35F03A762F77}" type="pres">
      <dgm:prSet presAssocID="{0D4CF0B3-14B2-4581-8DD9-D68E9CAC35BD}" presName="Name1" presStyleCnt="0"/>
      <dgm:spPr/>
    </dgm:pt>
    <dgm:pt modelId="{5283BF18-7BAB-4617-A49E-75BFFFA00134}" type="pres">
      <dgm:prSet presAssocID="{0D4CF0B3-14B2-4581-8DD9-D68E9CAC35BD}" presName="cycle" presStyleCnt="0"/>
      <dgm:spPr/>
    </dgm:pt>
    <dgm:pt modelId="{E7A201B9-1F79-42DF-915F-8A5891F420FC}" type="pres">
      <dgm:prSet presAssocID="{0D4CF0B3-14B2-4581-8DD9-D68E9CAC35BD}" presName="srcNode" presStyleLbl="node1" presStyleIdx="0" presStyleCnt="7"/>
      <dgm:spPr/>
    </dgm:pt>
    <dgm:pt modelId="{D612E535-ED72-4476-9280-B6122987FFA3}" type="pres">
      <dgm:prSet presAssocID="{0D4CF0B3-14B2-4581-8DD9-D68E9CAC35BD}" presName="conn" presStyleLbl="parChTrans1D2" presStyleIdx="0" presStyleCnt="1"/>
      <dgm:spPr/>
    </dgm:pt>
    <dgm:pt modelId="{315E7335-4308-4986-8E45-9491E27FEB76}" type="pres">
      <dgm:prSet presAssocID="{0D4CF0B3-14B2-4581-8DD9-D68E9CAC35BD}" presName="extraNode" presStyleLbl="node1" presStyleIdx="0" presStyleCnt="7"/>
      <dgm:spPr/>
    </dgm:pt>
    <dgm:pt modelId="{825CABFF-7D13-47F1-8ED0-04CFCCA425E5}" type="pres">
      <dgm:prSet presAssocID="{0D4CF0B3-14B2-4581-8DD9-D68E9CAC35BD}" presName="dstNode" presStyleLbl="node1" presStyleIdx="0" presStyleCnt="7"/>
      <dgm:spPr/>
    </dgm:pt>
    <dgm:pt modelId="{FF119323-B9DA-4B4B-80C7-664FC7C746C7}" type="pres">
      <dgm:prSet presAssocID="{722E1DD3-392F-4D96-A730-66C6A0ABFBFE}" presName="text_1" presStyleLbl="node1" presStyleIdx="0" presStyleCnt="7" custScaleY="100465">
        <dgm:presLayoutVars>
          <dgm:bulletEnabled val="1"/>
        </dgm:presLayoutVars>
      </dgm:prSet>
      <dgm:spPr/>
    </dgm:pt>
    <dgm:pt modelId="{64592F06-414C-4024-9B3E-918A40F8E8C1}" type="pres">
      <dgm:prSet presAssocID="{722E1DD3-392F-4D96-A730-66C6A0ABFBFE}" presName="accent_1" presStyleCnt="0"/>
      <dgm:spPr/>
    </dgm:pt>
    <dgm:pt modelId="{93A0EB49-22DC-4851-BC2D-77DC4175F839}" type="pres">
      <dgm:prSet presAssocID="{722E1DD3-392F-4D96-A730-66C6A0ABFBFE}" presName="accentRepeatNode" presStyleLbl="solidFgAcc1" presStyleIdx="0" presStyleCnt="7"/>
      <dgm:spPr/>
    </dgm:pt>
    <dgm:pt modelId="{E0DA2E97-6E7B-4937-B60D-A86DE445ACC0}" type="pres">
      <dgm:prSet presAssocID="{50CF7973-94A2-4591-8250-7FEE99A7A6CC}" presName="text_2" presStyleLbl="node1" presStyleIdx="1" presStyleCnt="7" custScaleY="97830">
        <dgm:presLayoutVars>
          <dgm:bulletEnabled val="1"/>
        </dgm:presLayoutVars>
      </dgm:prSet>
      <dgm:spPr/>
    </dgm:pt>
    <dgm:pt modelId="{5D1BE3C0-B52C-4A7E-B57D-11D47F0558E4}" type="pres">
      <dgm:prSet presAssocID="{50CF7973-94A2-4591-8250-7FEE99A7A6CC}" presName="accent_2" presStyleCnt="0"/>
      <dgm:spPr/>
    </dgm:pt>
    <dgm:pt modelId="{DD12884D-8D9A-4CE6-BCA5-03A2723B3BC2}" type="pres">
      <dgm:prSet presAssocID="{50CF7973-94A2-4591-8250-7FEE99A7A6CC}" presName="accentRepeatNode" presStyleLbl="solidFgAcc1" presStyleIdx="1" presStyleCnt="7"/>
      <dgm:spPr/>
    </dgm:pt>
    <dgm:pt modelId="{B322C923-51FC-4A4F-BB35-F06C2CAF09E3}" type="pres">
      <dgm:prSet presAssocID="{39DCC407-4320-4E34-AB51-04D9CF74080B}" presName="text_3" presStyleLbl="node1" presStyleIdx="2" presStyleCnt="7" custScaleX="99855" custScaleY="111745">
        <dgm:presLayoutVars>
          <dgm:bulletEnabled val="1"/>
        </dgm:presLayoutVars>
      </dgm:prSet>
      <dgm:spPr/>
    </dgm:pt>
    <dgm:pt modelId="{C4F4E09E-E4BD-4A06-92D4-3F0F4029BB10}" type="pres">
      <dgm:prSet presAssocID="{39DCC407-4320-4E34-AB51-04D9CF74080B}" presName="accent_3" presStyleCnt="0"/>
      <dgm:spPr/>
    </dgm:pt>
    <dgm:pt modelId="{47EE2DD2-B643-4863-9580-03DC2691F7BE}" type="pres">
      <dgm:prSet presAssocID="{39DCC407-4320-4E34-AB51-04D9CF74080B}" presName="accentRepeatNode" presStyleLbl="solidFgAcc1" presStyleIdx="2" presStyleCnt="7"/>
      <dgm:spPr/>
    </dgm:pt>
    <dgm:pt modelId="{BAA6C834-6FF2-4568-8670-68DA4ED639AA}" type="pres">
      <dgm:prSet presAssocID="{C6DF2965-C9C9-44F5-92B6-867EEC9DC9D7}" presName="text_4" presStyleLbl="node1" presStyleIdx="3" presStyleCnt="7" custScaleX="98327" custLinFactNeighborX="780" custLinFactNeighborY="-1076">
        <dgm:presLayoutVars>
          <dgm:bulletEnabled val="1"/>
        </dgm:presLayoutVars>
      </dgm:prSet>
      <dgm:spPr/>
    </dgm:pt>
    <dgm:pt modelId="{CFB3F782-F827-46D7-9BB9-F0A153A5ED8A}" type="pres">
      <dgm:prSet presAssocID="{C6DF2965-C9C9-44F5-92B6-867EEC9DC9D7}" presName="accent_4" presStyleCnt="0"/>
      <dgm:spPr/>
    </dgm:pt>
    <dgm:pt modelId="{52EB6076-4C14-42F5-8E03-20A6CC819458}" type="pres">
      <dgm:prSet presAssocID="{C6DF2965-C9C9-44F5-92B6-867EEC9DC9D7}" presName="accentRepeatNode" presStyleLbl="solidFgAcc1" presStyleIdx="3" presStyleCnt="7"/>
      <dgm:spPr/>
    </dgm:pt>
    <dgm:pt modelId="{A5A3DBB5-6FA3-447A-A731-ADF6B558CBB6}" type="pres">
      <dgm:prSet presAssocID="{6F0C6F24-80DC-428A-ACE8-DDD923B4135E}" presName="text_5" presStyleLbl="node1" presStyleIdx="4" presStyleCnt="7">
        <dgm:presLayoutVars>
          <dgm:bulletEnabled val="1"/>
        </dgm:presLayoutVars>
      </dgm:prSet>
      <dgm:spPr/>
    </dgm:pt>
    <dgm:pt modelId="{9E27D630-1FFE-422B-9B3D-BAB26C07E7DA}" type="pres">
      <dgm:prSet presAssocID="{6F0C6F24-80DC-428A-ACE8-DDD923B4135E}" presName="accent_5" presStyleCnt="0"/>
      <dgm:spPr/>
    </dgm:pt>
    <dgm:pt modelId="{99C675B9-62FC-421C-93FA-E7CC2D31D226}" type="pres">
      <dgm:prSet presAssocID="{6F0C6F24-80DC-428A-ACE8-DDD923B4135E}" presName="accentRepeatNode" presStyleLbl="solidFgAcc1" presStyleIdx="4" presStyleCnt="7"/>
      <dgm:spPr/>
    </dgm:pt>
    <dgm:pt modelId="{4DC54494-DDBA-4D2B-8C4C-262A32544B49}" type="pres">
      <dgm:prSet presAssocID="{876B7834-49D5-453F-824F-6A05F4B56502}" presName="text_6" presStyleLbl="node1" presStyleIdx="5" presStyleCnt="7">
        <dgm:presLayoutVars>
          <dgm:bulletEnabled val="1"/>
        </dgm:presLayoutVars>
      </dgm:prSet>
      <dgm:spPr/>
    </dgm:pt>
    <dgm:pt modelId="{E4311B6C-A915-4B0E-8CD6-04F5770147D8}" type="pres">
      <dgm:prSet presAssocID="{876B7834-49D5-453F-824F-6A05F4B56502}" presName="accent_6" presStyleCnt="0"/>
      <dgm:spPr/>
    </dgm:pt>
    <dgm:pt modelId="{7DB92881-7F33-4113-9DC5-3731404E5546}" type="pres">
      <dgm:prSet presAssocID="{876B7834-49D5-453F-824F-6A05F4B56502}" presName="accentRepeatNode" presStyleLbl="solidFgAcc1" presStyleIdx="5" presStyleCnt="7"/>
      <dgm:spPr/>
    </dgm:pt>
    <dgm:pt modelId="{C3BFFD4C-33A9-4DDE-8616-9D7FC723798F}" type="pres">
      <dgm:prSet presAssocID="{4598A89F-EC56-477A-AE23-12541CCE69AC}" presName="text_7" presStyleLbl="node1" presStyleIdx="6" presStyleCnt="7">
        <dgm:presLayoutVars>
          <dgm:bulletEnabled val="1"/>
        </dgm:presLayoutVars>
      </dgm:prSet>
      <dgm:spPr/>
    </dgm:pt>
    <dgm:pt modelId="{50071168-155F-4E34-822D-EABBE8BEDF17}" type="pres">
      <dgm:prSet presAssocID="{4598A89F-EC56-477A-AE23-12541CCE69AC}" presName="accent_7" presStyleCnt="0"/>
      <dgm:spPr/>
    </dgm:pt>
    <dgm:pt modelId="{287204F5-42C4-40D7-846C-41144DD680B4}" type="pres">
      <dgm:prSet presAssocID="{4598A89F-EC56-477A-AE23-12541CCE69AC}" presName="accentRepeatNode" presStyleLbl="solidFgAcc1" presStyleIdx="6" presStyleCnt="7" custLinFactNeighborX="7026" custLinFactNeighborY="-2810"/>
      <dgm:spPr/>
    </dgm:pt>
  </dgm:ptLst>
  <dgm:cxnLst>
    <dgm:cxn modelId="{51A8FB0C-673D-449A-89B7-634FE4077BA0}" srcId="{0D4CF0B3-14B2-4581-8DD9-D68E9CAC35BD}" destId="{50CF7973-94A2-4591-8250-7FEE99A7A6CC}" srcOrd="1" destOrd="0" parTransId="{4924B89F-500E-48F1-814C-0B830FAF1C8F}" sibTransId="{35B36CD3-8151-4D99-BC41-A075DA14BAC0}"/>
    <dgm:cxn modelId="{01513F0F-C809-44B2-8B5A-95B15B7D7A07}" srcId="{0D4CF0B3-14B2-4581-8DD9-D68E9CAC35BD}" destId="{39DCC407-4320-4E34-AB51-04D9CF74080B}" srcOrd="2" destOrd="0" parTransId="{106115C6-B3C5-49D0-A2C1-1BB6C0A2E5EE}" sibTransId="{2450763D-0419-4AAA-A5B8-F319C0CBFEEA}"/>
    <dgm:cxn modelId="{EF553C17-F7F4-4888-B7F0-224217C3FF50}" srcId="{0D4CF0B3-14B2-4581-8DD9-D68E9CAC35BD}" destId="{E3CCD2B8-789A-42F2-9941-1A78B6EC0BE4}" srcOrd="8" destOrd="0" parTransId="{BA014234-EC74-46FB-9CC9-E7B289F9B2A5}" sibTransId="{2315CCCE-0321-46E8-85EC-D828D959C30F}"/>
    <dgm:cxn modelId="{3CA31631-EB09-49E2-908C-8A75E20AEF65}" srcId="{0D4CF0B3-14B2-4581-8DD9-D68E9CAC35BD}" destId="{6F0C6F24-80DC-428A-ACE8-DDD923B4135E}" srcOrd="4" destOrd="0" parTransId="{7A0154BE-E0C5-4E7B-8E9E-DBF299620C39}" sibTransId="{746964EE-68BD-42B7-9E51-80BAD64283A4}"/>
    <dgm:cxn modelId="{566B1937-5A1D-4232-B3E4-F59533B35E94}" type="presOf" srcId="{4598A89F-EC56-477A-AE23-12541CCE69AC}" destId="{C3BFFD4C-33A9-4DDE-8616-9D7FC723798F}" srcOrd="0" destOrd="0" presId="urn:microsoft.com/office/officeart/2008/layout/VerticalCurvedList"/>
    <dgm:cxn modelId="{EC6F023C-994D-41C0-ADF9-E16683D7309B}" type="presOf" srcId="{6F0C6F24-80DC-428A-ACE8-DDD923B4135E}" destId="{A5A3DBB5-6FA3-447A-A731-ADF6B558CBB6}" srcOrd="0" destOrd="0" presId="urn:microsoft.com/office/officeart/2008/layout/VerticalCurvedList"/>
    <dgm:cxn modelId="{C4710A4F-8ECA-4A0C-B2FB-0FF0AFD5D064}" srcId="{0D4CF0B3-14B2-4581-8DD9-D68E9CAC35BD}" destId="{876B7834-49D5-453F-824F-6A05F4B56502}" srcOrd="5" destOrd="0" parTransId="{7872C3E7-FB53-4BA8-B67F-D822D8A81282}" sibTransId="{2EB3BDD7-2460-4A2E-8713-BB3D88E8D04F}"/>
    <dgm:cxn modelId="{33AC7F55-E1C5-4B07-97B2-56B916860BB4}" type="presOf" srcId="{0D4CF0B3-14B2-4581-8DD9-D68E9CAC35BD}" destId="{47FC40CC-7ACC-446D-AE91-32F4586D295C}" srcOrd="0" destOrd="0" presId="urn:microsoft.com/office/officeart/2008/layout/VerticalCurvedList"/>
    <dgm:cxn modelId="{923EA857-445A-4E24-B1A4-416A524879C3}" srcId="{0D4CF0B3-14B2-4581-8DD9-D68E9CAC35BD}" destId="{C6DF2965-C9C9-44F5-92B6-867EEC9DC9D7}" srcOrd="3" destOrd="0" parTransId="{66343BFC-E3B0-4BFE-BAA6-9C816663C4E5}" sibTransId="{D8757071-2336-4AE7-BEB8-4562B612AE7A}"/>
    <dgm:cxn modelId="{AFDFC160-31DA-4EF0-8816-8EA3C24C2634}" type="presOf" srcId="{50CF7973-94A2-4591-8250-7FEE99A7A6CC}" destId="{E0DA2E97-6E7B-4937-B60D-A86DE445ACC0}" srcOrd="0" destOrd="0" presId="urn:microsoft.com/office/officeart/2008/layout/VerticalCurvedList"/>
    <dgm:cxn modelId="{EEF73A65-080E-4DE8-A7DB-D34A2A765576}" type="presOf" srcId="{876B7834-49D5-453F-824F-6A05F4B56502}" destId="{4DC54494-DDBA-4D2B-8C4C-262A32544B49}" srcOrd="0" destOrd="0" presId="urn:microsoft.com/office/officeart/2008/layout/VerticalCurvedList"/>
    <dgm:cxn modelId="{A9B22668-C77D-4102-A772-DA90457E6CAA}" type="presOf" srcId="{722E1DD3-392F-4D96-A730-66C6A0ABFBFE}" destId="{FF119323-B9DA-4B4B-80C7-664FC7C746C7}" srcOrd="0" destOrd="0" presId="urn:microsoft.com/office/officeart/2008/layout/VerticalCurvedList"/>
    <dgm:cxn modelId="{B73C6970-23BD-427E-81C9-5D6822E3DDCF}" srcId="{0D4CF0B3-14B2-4581-8DD9-D68E9CAC35BD}" destId="{4598A89F-EC56-477A-AE23-12541CCE69AC}" srcOrd="6" destOrd="0" parTransId="{28B94CB1-DDEB-447C-B6A2-3BAF4B313DAB}" sibTransId="{81FBEC11-B9B8-4CB0-8064-6A41F4B66CFA}"/>
    <dgm:cxn modelId="{648EFF7D-050C-4ABA-A28E-B390131F3522}" srcId="{0D4CF0B3-14B2-4581-8DD9-D68E9CAC35BD}" destId="{8FDA4D4C-06B5-4788-BB1A-26F4CA3B1D54}" srcOrd="7" destOrd="0" parTransId="{E60F828E-CA25-409B-BC92-92163C5F297A}" sibTransId="{346CFCF4-A247-4A4F-93FA-AA18B336234B}"/>
    <dgm:cxn modelId="{4A3A3F82-EA0C-40AB-B0BD-AF811A48C1C2}" type="presOf" srcId="{BD43C4B0-89C7-4762-B58E-657A291F7236}" destId="{D612E535-ED72-4476-9280-B6122987FFA3}" srcOrd="0" destOrd="0" presId="urn:microsoft.com/office/officeart/2008/layout/VerticalCurvedList"/>
    <dgm:cxn modelId="{46A62E9D-B5E9-45DA-A9C8-BF017AC97E2E}" type="presOf" srcId="{C6DF2965-C9C9-44F5-92B6-867EEC9DC9D7}" destId="{BAA6C834-6FF2-4568-8670-68DA4ED639AA}" srcOrd="0" destOrd="0" presId="urn:microsoft.com/office/officeart/2008/layout/VerticalCurvedList"/>
    <dgm:cxn modelId="{01DD5DA5-71F6-40A3-B34F-C0E492894F79}" srcId="{0D4CF0B3-14B2-4581-8DD9-D68E9CAC35BD}" destId="{722E1DD3-392F-4D96-A730-66C6A0ABFBFE}" srcOrd="0" destOrd="0" parTransId="{28A9EE3D-9108-4972-B11B-2E8BB6C677DD}" sibTransId="{BD43C4B0-89C7-4762-B58E-657A291F7236}"/>
    <dgm:cxn modelId="{283720AD-5641-4586-9988-5AA45F49F121}" type="presOf" srcId="{39DCC407-4320-4E34-AB51-04D9CF74080B}" destId="{B322C923-51FC-4A4F-BB35-F06C2CAF09E3}" srcOrd="0" destOrd="0" presId="urn:microsoft.com/office/officeart/2008/layout/VerticalCurvedList"/>
    <dgm:cxn modelId="{022D14F7-6694-42F9-B67B-58CC3109909C}" type="presParOf" srcId="{47FC40CC-7ACC-446D-AE91-32F4586D295C}" destId="{D8CE50DF-543F-4ABD-90B7-35F03A762F77}" srcOrd="0" destOrd="0" presId="urn:microsoft.com/office/officeart/2008/layout/VerticalCurvedList"/>
    <dgm:cxn modelId="{FE169DCA-49D3-4FEE-88A9-CA89A3340428}" type="presParOf" srcId="{D8CE50DF-543F-4ABD-90B7-35F03A762F77}" destId="{5283BF18-7BAB-4617-A49E-75BFFFA00134}" srcOrd="0" destOrd="0" presId="urn:microsoft.com/office/officeart/2008/layout/VerticalCurvedList"/>
    <dgm:cxn modelId="{77A13683-F650-4594-BEDD-059CD74664E2}" type="presParOf" srcId="{5283BF18-7BAB-4617-A49E-75BFFFA00134}" destId="{E7A201B9-1F79-42DF-915F-8A5891F420FC}" srcOrd="0" destOrd="0" presId="urn:microsoft.com/office/officeart/2008/layout/VerticalCurvedList"/>
    <dgm:cxn modelId="{A59F869D-FF38-406B-AEBD-5B6C7C982F14}" type="presParOf" srcId="{5283BF18-7BAB-4617-A49E-75BFFFA00134}" destId="{D612E535-ED72-4476-9280-B6122987FFA3}" srcOrd="1" destOrd="0" presId="urn:microsoft.com/office/officeart/2008/layout/VerticalCurvedList"/>
    <dgm:cxn modelId="{EEEE2528-8E9F-4105-9145-7C63156D7694}" type="presParOf" srcId="{5283BF18-7BAB-4617-A49E-75BFFFA00134}" destId="{315E7335-4308-4986-8E45-9491E27FEB76}" srcOrd="2" destOrd="0" presId="urn:microsoft.com/office/officeart/2008/layout/VerticalCurvedList"/>
    <dgm:cxn modelId="{5530B52A-DB75-41C9-88F4-07E12A94E420}" type="presParOf" srcId="{5283BF18-7BAB-4617-A49E-75BFFFA00134}" destId="{825CABFF-7D13-47F1-8ED0-04CFCCA425E5}" srcOrd="3" destOrd="0" presId="urn:microsoft.com/office/officeart/2008/layout/VerticalCurvedList"/>
    <dgm:cxn modelId="{5FEF71A6-72F1-48D7-BEA8-48972C6D2C7C}" type="presParOf" srcId="{D8CE50DF-543F-4ABD-90B7-35F03A762F77}" destId="{FF119323-B9DA-4B4B-80C7-664FC7C746C7}" srcOrd="1" destOrd="0" presId="urn:microsoft.com/office/officeart/2008/layout/VerticalCurvedList"/>
    <dgm:cxn modelId="{26537061-7147-4368-B0CA-6B6ED3BAD795}" type="presParOf" srcId="{D8CE50DF-543F-4ABD-90B7-35F03A762F77}" destId="{64592F06-414C-4024-9B3E-918A40F8E8C1}" srcOrd="2" destOrd="0" presId="urn:microsoft.com/office/officeart/2008/layout/VerticalCurvedList"/>
    <dgm:cxn modelId="{949DA1D1-1F27-4D04-B353-76296F61FBD4}" type="presParOf" srcId="{64592F06-414C-4024-9B3E-918A40F8E8C1}" destId="{93A0EB49-22DC-4851-BC2D-77DC4175F839}" srcOrd="0" destOrd="0" presId="urn:microsoft.com/office/officeart/2008/layout/VerticalCurvedList"/>
    <dgm:cxn modelId="{C8BB1A02-540F-4B89-BACC-443726F93511}" type="presParOf" srcId="{D8CE50DF-543F-4ABD-90B7-35F03A762F77}" destId="{E0DA2E97-6E7B-4937-B60D-A86DE445ACC0}" srcOrd="3" destOrd="0" presId="urn:microsoft.com/office/officeart/2008/layout/VerticalCurvedList"/>
    <dgm:cxn modelId="{A5015776-5970-4CBF-818E-19EE364EC7E0}" type="presParOf" srcId="{D8CE50DF-543F-4ABD-90B7-35F03A762F77}" destId="{5D1BE3C0-B52C-4A7E-B57D-11D47F0558E4}" srcOrd="4" destOrd="0" presId="urn:microsoft.com/office/officeart/2008/layout/VerticalCurvedList"/>
    <dgm:cxn modelId="{41D78DC4-1980-4C5E-8762-4405A084CA7D}" type="presParOf" srcId="{5D1BE3C0-B52C-4A7E-B57D-11D47F0558E4}" destId="{DD12884D-8D9A-4CE6-BCA5-03A2723B3BC2}" srcOrd="0" destOrd="0" presId="urn:microsoft.com/office/officeart/2008/layout/VerticalCurvedList"/>
    <dgm:cxn modelId="{EF760D4A-8AEA-4D9F-B5EC-12E6D0DF5370}" type="presParOf" srcId="{D8CE50DF-543F-4ABD-90B7-35F03A762F77}" destId="{B322C923-51FC-4A4F-BB35-F06C2CAF09E3}" srcOrd="5" destOrd="0" presId="urn:microsoft.com/office/officeart/2008/layout/VerticalCurvedList"/>
    <dgm:cxn modelId="{9A5DFEA3-76D2-47A3-8883-9114642F758E}" type="presParOf" srcId="{D8CE50DF-543F-4ABD-90B7-35F03A762F77}" destId="{C4F4E09E-E4BD-4A06-92D4-3F0F4029BB10}" srcOrd="6" destOrd="0" presId="urn:microsoft.com/office/officeart/2008/layout/VerticalCurvedList"/>
    <dgm:cxn modelId="{E9E90E05-2E4A-4103-BEDE-07C2EF928518}" type="presParOf" srcId="{C4F4E09E-E4BD-4A06-92D4-3F0F4029BB10}" destId="{47EE2DD2-B643-4863-9580-03DC2691F7BE}" srcOrd="0" destOrd="0" presId="urn:microsoft.com/office/officeart/2008/layout/VerticalCurvedList"/>
    <dgm:cxn modelId="{D8EFDF69-01AD-4A54-8686-3F2533AD1B08}" type="presParOf" srcId="{D8CE50DF-543F-4ABD-90B7-35F03A762F77}" destId="{BAA6C834-6FF2-4568-8670-68DA4ED639AA}" srcOrd="7" destOrd="0" presId="urn:microsoft.com/office/officeart/2008/layout/VerticalCurvedList"/>
    <dgm:cxn modelId="{53DC678E-8F9E-4A1F-8A3E-D34014BBB88B}" type="presParOf" srcId="{D8CE50DF-543F-4ABD-90B7-35F03A762F77}" destId="{CFB3F782-F827-46D7-9BB9-F0A153A5ED8A}" srcOrd="8" destOrd="0" presId="urn:microsoft.com/office/officeart/2008/layout/VerticalCurvedList"/>
    <dgm:cxn modelId="{16DF688B-C497-481B-ADE7-C517401B50F1}" type="presParOf" srcId="{CFB3F782-F827-46D7-9BB9-F0A153A5ED8A}" destId="{52EB6076-4C14-42F5-8E03-20A6CC819458}" srcOrd="0" destOrd="0" presId="urn:microsoft.com/office/officeart/2008/layout/VerticalCurvedList"/>
    <dgm:cxn modelId="{16FA3E6D-206C-47E6-A7EC-10A35D9BBB48}" type="presParOf" srcId="{D8CE50DF-543F-4ABD-90B7-35F03A762F77}" destId="{A5A3DBB5-6FA3-447A-A731-ADF6B558CBB6}" srcOrd="9" destOrd="0" presId="urn:microsoft.com/office/officeart/2008/layout/VerticalCurvedList"/>
    <dgm:cxn modelId="{A9B4B352-D8D4-4670-A7A1-9E6738195930}" type="presParOf" srcId="{D8CE50DF-543F-4ABD-90B7-35F03A762F77}" destId="{9E27D630-1FFE-422B-9B3D-BAB26C07E7DA}" srcOrd="10" destOrd="0" presId="urn:microsoft.com/office/officeart/2008/layout/VerticalCurvedList"/>
    <dgm:cxn modelId="{175FFAAF-DE41-4AD0-8F8A-5F6F2EBC7610}" type="presParOf" srcId="{9E27D630-1FFE-422B-9B3D-BAB26C07E7DA}" destId="{99C675B9-62FC-421C-93FA-E7CC2D31D226}" srcOrd="0" destOrd="0" presId="urn:microsoft.com/office/officeart/2008/layout/VerticalCurvedList"/>
    <dgm:cxn modelId="{D117B9CF-CBEC-45CA-83A7-225DFB80C067}" type="presParOf" srcId="{D8CE50DF-543F-4ABD-90B7-35F03A762F77}" destId="{4DC54494-DDBA-4D2B-8C4C-262A32544B49}" srcOrd="11" destOrd="0" presId="urn:microsoft.com/office/officeart/2008/layout/VerticalCurvedList"/>
    <dgm:cxn modelId="{4FA9F3FD-13AB-40F7-9891-5A03F5F6D301}" type="presParOf" srcId="{D8CE50DF-543F-4ABD-90B7-35F03A762F77}" destId="{E4311B6C-A915-4B0E-8CD6-04F5770147D8}" srcOrd="12" destOrd="0" presId="urn:microsoft.com/office/officeart/2008/layout/VerticalCurvedList"/>
    <dgm:cxn modelId="{FCC2F771-A74B-4B5B-982F-0E1DF52D9F87}" type="presParOf" srcId="{E4311B6C-A915-4B0E-8CD6-04F5770147D8}" destId="{7DB92881-7F33-4113-9DC5-3731404E5546}" srcOrd="0" destOrd="0" presId="urn:microsoft.com/office/officeart/2008/layout/VerticalCurvedList"/>
    <dgm:cxn modelId="{1F121694-85A5-43CF-8D72-EAA300F454CE}" type="presParOf" srcId="{D8CE50DF-543F-4ABD-90B7-35F03A762F77}" destId="{C3BFFD4C-33A9-4DDE-8616-9D7FC723798F}" srcOrd="13" destOrd="0" presId="urn:microsoft.com/office/officeart/2008/layout/VerticalCurvedList"/>
    <dgm:cxn modelId="{1703EFF9-B2C6-4708-AABF-838A698F0A4A}" type="presParOf" srcId="{D8CE50DF-543F-4ABD-90B7-35F03A762F77}" destId="{50071168-155F-4E34-822D-EABBE8BEDF17}" srcOrd="14" destOrd="0" presId="urn:microsoft.com/office/officeart/2008/layout/VerticalCurvedList"/>
    <dgm:cxn modelId="{4CCA88AD-5C47-4A06-823D-E78A5FA094DA}" type="presParOf" srcId="{50071168-155F-4E34-822D-EABBE8BEDF17}" destId="{287204F5-42C4-40D7-846C-41144DD680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4CF0B3-14B2-4581-8DD9-D68E9CAC35B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722E1DD3-392F-4D96-A730-66C6A0ABFBFE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2400" b="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gm:t>
    </dgm:pt>
    <dgm:pt modelId="{28A9EE3D-9108-4972-B11B-2E8BB6C677DD}" type="par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BD43C4B0-89C7-4762-B58E-657A291F7236}" type="sib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50CF7973-94A2-4591-8250-7FEE99A7A6CC}">
      <dgm:prSet custT="1"/>
      <dgm:spPr/>
      <dgm:t>
        <a:bodyPr/>
        <a:lstStyle/>
        <a:p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gm:t>
    </dgm:pt>
    <dgm:pt modelId="{4924B89F-500E-48F1-814C-0B830FAF1C8F}" type="par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5B36CD3-8151-4D99-BC41-A075DA14BAC0}" type="sib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9DCC407-4320-4E34-AB51-04D9CF74080B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Cairo" pitchFamily="2" charset="-78"/>
              <a:ea typeface="+mn-ea"/>
              <a:cs typeface="Cairo" pitchFamily="2" charset="-78"/>
            </a:rPr>
            <a:t>Traffic Analysis &amp; Model Selection</a:t>
          </a:r>
        </a:p>
      </dgm:t>
    </dgm:pt>
    <dgm:pt modelId="{106115C6-B3C5-49D0-A2C1-1BB6C0A2E5EE}" type="par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2450763D-0419-4AAA-A5B8-F319C0CBFEEA}" type="sib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6F0C6F24-80DC-428A-ACE8-DDD923B4135E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gm:t>
    </dgm:pt>
    <dgm:pt modelId="{7A0154BE-E0C5-4E7B-8E9E-DBF299620C39}" type="parTrans" cxnId="{3CA31631-EB09-49E2-908C-8A75E20AEF65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746964EE-68BD-42B7-9E51-80BAD64283A4}" type="sibTrans" cxnId="{3CA31631-EB09-49E2-908C-8A75E20AEF65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C6DF2965-C9C9-44F5-92B6-867EEC9DC9D7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Cairo" pitchFamily="2" charset="-78"/>
              <a:ea typeface="+mn-ea"/>
              <a:cs typeface="Cairo" pitchFamily="2" charset="-78"/>
            </a:rPr>
            <a:t>Prototype Structure Design</a:t>
          </a:r>
        </a:p>
      </dgm:t>
    </dgm:pt>
    <dgm:pt modelId="{66343BFC-E3B0-4BFE-BAA6-9C816663C4E5}" type="par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D8757071-2336-4AE7-BEB8-4562B612AE7A}" type="sib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E3CCD2B8-789A-42F2-9941-1A78B6EC0BE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BA014234-EC74-46FB-9CC9-E7B289F9B2A5}" type="parTrans" cxnId="{EF553C17-F7F4-4888-B7F0-224217C3FF50}">
      <dgm:prSet/>
      <dgm:spPr/>
      <dgm:t>
        <a:bodyPr/>
        <a:lstStyle/>
        <a:p>
          <a:endParaRPr lang="en-GB"/>
        </a:p>
      </dgm:t>
    </dgm:pt>
    <dgm:pt modelId="{2315CCCE-0321-46E8-85EC-D828D959C30F}" type="sibTrans" cxnId="{EF553C17-F7F4-4888-B7F0-224217C3FF50}">
      <dgm:prSet/>
      <dgm:spPr/>
      <dgm:t>
        <a:bodyPr/>
        <a:lstStyle/>
        <a:p>
          <a:endParaRPr lang="en-GB"/>
        </a:p>
      </dgm:t>
    </dgm:pt>
    <dgm:pt modelId="{876B7834-49D5-453F-824F-6A05F4B5650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gm:t>
    </dgm:pt>
    <dgm:pt modelId="{7872C3E7-FB53-4BA8-B67F-D822D8A81282}" type="parTrans" cxnId="{C4710A4F-8ECA-4A0C-B2FB-0FF0AFD5D064}">
      <dgm:prSet/>
      <dgm:spPr/>
      <dgm:t>
        <a:bodyPr/>
        <a:lstStyle/>
        <a:p>
          <a:endParaRPr lang="en-GB"/>
        </a:p>
      </dgm:t>
    </dgm:pt>
    <dgm:pt modelId="{2EB3BDD7-2460-4A2E-8713-BB3D88E8D04F}" type="sibTrans" cxnId="{C4710A4F-8ECA-4A0C-B2FB-0FF0AFD5D064}">
      <dgm:prSet/>
      <dgm:spPr/>
      <dgm:t>
        <a:bodyPr/>
        <a:lstStyle/>
        <a:p>
          <a:endParaRPr lang="en-GB"/>
        </a:p>
      </dgm:t>
    </dgm:pt>
    <dgm:pt modelId="{4598A89F-EC56-477A-AE23-12541CCE69AC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gm:t>
    </dgm:pt>
    <dgm:pt modelId="{28B94CB1-DDEB-447C-B6A2-3BAF4B313DAB}" type="parTrans" cxnId="{B73C6970-23BD-427E-81C9-5D6822E3DDCF}">
      <dgm:prSet/>
      <dgm:spPr/>
      <dgm:t>
        <a:bodyPr/>
        <a:lstStyle/>
        <a:p>
          <a:endParaRPr lang="en-GB"/>
        </a:p>
      </dgm:t>
    </dgm:pt>
    <dgm:pt modelId="{81FBEC11-B9B8-4CB0-8064-6A41F4B66CFA}" type="sibTrans" cxnId="{B73C6970-23BD-427E-81C9-5D6822E3DDCF}">
      <dgm:prSet/>
      <dgm:spPr/>
      <dgm:t>
        <a:bodyPr/>
        <a:lstStyle/>
        <a:p>
          <a:endParaRPr lang="en-GB"/>
        </a:p>
      </dgm:t>
    </dgm:pt>
    <dgm:pt modelId="{8FDA4D4C-06B5-4788-BB1A-26F4CA3B1D5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E60F828E-CA25-409B-BC92-92163C5F297A}" type="parTrans" cxnId="{648EFF7D-050C-4ABA-A28E-B390131F3522}">
      <dgm:prSet/>
      <dgm:spPr/>
      <dgm:t>
        <a:bodyPr/>
        <a:lstStyle/>
        <a:p>
          <a:endParaRPr lang="en-GB"/>
        </a:p>
      </dgm:t>
    </dgm:pt>
    <dgm:pt modelId="{346CFCF4-A247-4A4F-93FA-AA18B336234B}" type="sibTrans" cxnId="{648EFF7D-050C-4ABA-A28E-B390131F3522}">
      <dgm:prSet/>
      <dgm:spPr/>
      <dgm:t>
        <a:bodyPr/>
        <a:lstStyle/>
        <a:p>
          <a:endParaRPr lang="en-GB"/>
        </a:p>
      </dgm:t>
    </dgm:pt>
    <dgm:pt modelId="{47FC40CC-7ACC-446D-AE91-32F4586D295C}" type="pres">
      <dgm:prSet presAssocID="{0D4CF0B3-14B2-4581-8DD9-D68E9CAC35BD}" presName="Name0" presStyleCnt="0">
        <dgm:presLayoutVars>
          <dgm:chMax val="7"/>
          <dgm:chPref val="7"/>
          <dgm:dir/>
        </dgm:presLayoutVars>
      </dgm:prSet>
      <dgm:spPr/>
    </dgm:pt>
    <dgm:pt modelId="{D8CE50DF-543F-4ABD-90B7-35F03A762F77}" type="pres">
      <dgm:prSet presAssocID="{0D4CF0B3-14B2-4581-8DD9-D68E9CAC35BD}" presName="Name1" presStyleCnt="0"/>
      <dgm:spPr/>
    </dgm:pt>
    <dgm:pt modelId="{5283BF18-7BAB-4617-A49E-75BFFFA00134}" type="pres">
      <dgm:prSet presAssocID="{0D4CF0B3-14B2-4581-8DD9-D68E9CAC35BD}" presName="cycle" presStyleCnt="0"/>
      <dgm:spPr/>
    </dgm:pt>
    <dgm:pt modelId="{E7A201B9-1F79-42DF-915F-8A5891F420FC}" type="pres">
      <dgm:prSet presAssocID="{0D4CF0B3-14B2-4581-8DD9-D68E9CAC35BD}" presName="srcNode" presStyleLbl="node1" presStyleIdx="0" presStyleCnt="7"/>
      <dgm:spPr/>
    </dgm:pt>
    <dgm:pt modelId="{D612E535-ED72-4476-9280-B6122987FFA3}" type="pres">
      <dgm:prSet presAssocID="{0D4CF0B3-14B2-4581-8DD9-D68E9CAC35BD}" presName="conn" presStyleLbl="parChTrans1D2" presStyleIdx="0" presStyleCnt="1"/>
      <dgm:spPr/>
    </dgm:pt>
    <dgm:pt modelId="{315E7335-4308-4986-8E45-9491E27FEB76}" type="pres">
      <dgm:prSet presAssocID="{0D4CF0B3-14B2-4581-8DD9-D68E9CAC35BD}" presName="extraNode" presStyleLbl="node1" presStyleIdx="0" presStyleCnt="7"/>
      <dgm:spPr/>
    </dgm:pt>
    <dgm:pt modelId="{825CABFF-7D13-47F1-8ED0-04CFCCA425E5}" type="pres">
      <dgm:prSet presAssocID="{0D4CF0B3-14B2-4581-8DD9-D68E9CAC35BD}" presName="dstNode" presStyleLbl="node1" presStyleIdx="0" presStyleCnt="7"/>
      <dgm:spPr/>
    </dgm:pt>
    <dgm:pt modelId="{FF119323-B9DA-4B4B-80C7-664FC7C746C7}" type="pres">
      <dgm:prSet presAssocID="{722E1DD3-392F-4D96-A730-66C6A0ABFBFE}" presName="text_1" presStyleLbl="node1" presStyleIdx="0" presStyleCnt="7" custScaleY="100465">
        <dgm:presLayoutVars>
          <dgm:bulletEnabled val="1"/>
        </dgm:presLayoutVars>
      </dgm:prSet>
      <dgm:spPr/>
    </dgm:pt>
    <dgm:pt modelId="{64592F06-414C-4024-9B3E-918A40F8E8C1}" type="pres">
      <dgm:prSet presAssocID="{722E1DD3-392F-4D96-A730-66C6A0ABFBFE}" presName="accent_1" presStyleCnt="0"/>
      <dgm:spPr/>
    </dgm:pt>
    <dgm:pt modelId="{93A0EB49-22DC-4851-BC2D-77DC4175F839}" type="pres">
      <dgm:prSet presAssocID="{722E1DD3-392F-4D96-A730-66C6A0ABFBFE}" presName="accentRepeatNode" presStyleLbl="solidFgAcc1" presStyleIdx="0" presStyleCnt="7"/>
      <dgm:spPr/>
    </dgm:pt>
    <dgm:pt modelId="{E0DA2E97-6E7B-4937-B60D-A86DE445ACC0}" type="pres">
      <dgm:prSet presAssocID="{50CF7973-94A2-4591-8250-7FEE99A7A6CC}" presName="text_2" presStyleLbl="node1" presStyleIdx="1" presStyleCnt="7" custScaleY="97830">
        <dgm:presLayoutVars>
          <dgm:bulletEnabled val="1"/>
        </dgm:presLayoutVars>
      </dgm:prSet>
      <dgm:spPr/>
    </dgm:pt>
    <dgm:pt modelId="{5D1BE3C0-B52C-4A7E-B57D-11D47F0558E4}" type="pres">
      <dgm:prSet presAssocID="{50CF7973-94A2-4591-8250-7FEE99A7A6CC}" presName="accent_2" presStyleCnt="0"/>
      <dgm:spPr/>
    </dgm:pt>
    <dgm:pt modelId="{DD12884D-8D9A-4CE6-BCA5-03A2723B3BC2}" type="pres">
      <dgm:prSet presAssocID="{50CF7973-94A2-4591-8250-7FEE99A7A6CC}" presName="accentRepeatNode" presStyleLbl="solidFgAcc1" presStyleIdx="1" presStyleCnt="7"/>
      <dgm:spPr/>
    </dgm:pt>
    <dgm:pt modelId="{B322C923-51FC-4A4F-BB35-F06C2CAF09E3}" type="pres">
      <dgm:prSet presAssocID="{39DCC407-4320-4E34-AB51-04D9CF74080B}" presName="text_3" presStyleLbl="node1" presStyleIdx="2" presStyleCnt="7" custScaleX="99855" custScaleY="111745">
        <dgm:presLayoutVars>
          <dgm:bulletEnabled val="1"/>
        </dgm:presLayoutVars>
      </dgm:prSet>
      <dgm:spPr/>
    </dgm:pt>
    <dgm:pt modelId="{C4F4E09E-E4BD-4A06-92D4-3F0F4029BB10}" type="pres">
      <dgm:prSet presAssocID="{39DCC407-4320-4E34-AB51-04D9CF74080B}" presName="accent_3" presStyleCnt="0"/>
      <dgm:spPr/>
    </dgm:pt>
    <dgm:pt modelId="{47EE2DD2-B643-4863-9580-03DC2691F7BE}" type="pres">
      <dgm:prSet presAssocID="{39DCC407-4320-4E34-AB51-04D9CF74080B}" presName="accentRepeatNode" presStyleLbl="solidFgAcc1" presStyleIdx="2" presStyleCnt="7"/>
      <dgm:spPr/>
    </dgm:pt>
    <dgm:pt modelId="{BAA6C834-6FF2-4568-8670-68DA4ED639AA}" type="pres">
      <dgm:prSet presAssocID="{C6DF2965-C9C9-44F5-92B6-867EEC9DC9D7}" presName="text_4" presStyleLbl="node1" presStyleIdx="3" presStyleCnt="7" custScaleX="97241" custLinFactNeighborX="1450" custLinFactNeighborY="-1076">
        <dgm:presLayoutVars>
          <dgm:bulletEnabled val="1"/>
        </dgm:presLayoutVars>
      </dgm:prSet>
      <dgm:spPr/>
    </dgm:pt>
    <dgm:pt modelId="{CFB3F782-F827-46D7-9BB9-F0A153A5ED8A}" type="pres">
      <dgm:prSet presAssocID="{C6DF2965-C9C9-44F5-92B6-867EEC9DC9D7}" presName="accent_4" presStyleCnt="0"/>
      <dgm:spPr/>
    </dgm:pt>
    <dgm:pt modelId="{52EB6076-4C14-42F5-8E03-20A6CC819458}" type="pres">
      <dgm:prSet presAssocID="{C6DF2965-C9C9-44F5-92B6-867EEC9DC9D7}" presName="accentRepeatNode" presStyleLbl="solidFgAcc1" presStyleIdx="3" presStyleCnt="7"/>
      <dgm:spPr/>
    </dgm:pt>
    <dgm:pt modelId="{A5A3DBB5-6FA3-447A-A731-ADF6B558CBB6}" type="pres">
      <dgm:prSet presAssocID="{6F0C6F24-80DC-428A-ACE8-DDD923B4135E}" presName="text_5" presStyleLbl="node1" presStyleIdx="4" presStyleCnt="7">
        <dgm:presLayoutVars>
          <dgm:bulletEnabled val="1"/>
        </dgm:presLayoutVars>
      </dgm:prSet>
      <dgm:spPr/>
    </dgm:pt>
    <dgm:pt modelId="{9E27D630-1FFE-422B-9B3D-BAB26C07E7DA}" type="pres">
      <dgm:prSet presAssocID="{6F0C6F24-80DC-428A-ACE8-DDD923B4135E}" presName="accent_5" presStyleCnt="0"/>
      <dgm:spPr/>
    </dgm:pt>
    <dgm:pt modelId="{99C675B9-62FC-421C-93FA-E7CC2D31D226}" type="pres">
      <dgm:prSet presAssocID="{6F0C6F24-80DC-428A-ACE8-DDD923B4135E}" presName="accentRepeatNode" presStyleLbl="solidFgAcc1" presStyleIdx="4" presStyleCnt="7"/>
      <dgm:spPr/>
    </dgm:pt>
    <dgm:pt modelId="{4DC54494-DDBA-4D2B-8C4C-262A32544B49}" type="pres">
      <dgm:prSet presAssocID="{876B7834-49D5-453F-824F-6A05F4B56502}" presName="text_6" presStyleLbl="node1" presStyleIdx="5" presStyleCnt="7">
        <dgm:presLayoutVars>
          <dgm:bulletEnabled val="1"/>
        </dgm:presLayoutVars>
      </dgm:prSet>
      <dgm:spPr/>
    </dgm:pt>
    <dgm:pt modelId="{E4311B6C-A915-4B0E-8CD6-04F5770147D8}" type="pres">
      <dgm:prSet presAssocID="{876B7834-49D5-453F-824F-6A05F4B56502}" presName="accent_6" presStyleCnt="0"/>
      <dgm:spPr/>
    </dgm:pt>
    <dgm:pt modelId="{7DB92881-7F33-4113-9DC5-3731404E5546}" type="pres">
      <dgm:prSet presAssocID="{876B7834-49D5-453F-824F-6A05F4B56502}" presName="accentRepeatNode" presStyleLbl="solidFgAcc1" presStyleIdx="5" presStyleCnt="7"/>
      <dgm:spPr/>
    </dgm:pt>
    <dgm:pt modelId="{C3BFFD4C-33A9-4DDE-8616-9D7FC723798F}" type="pres">
      <dgm:prSet presAssocID="{4598A89F-EC56-477A-AE23-12541CCE69AC}" presName="text_7" presStyleLbl="node1" presStyleIdx="6" presStyleCnt="7">
        <dgm:presLayoutVars>
          <dgm:bulletEnabled val="1"/>
        </dgm:presLayoutVars>
      </dgm:prSet>
      <dgm:spPr/>
    </dgm:pt>
    <dgm:pt modelId="{50071168-155F-4E34-822D-EABBE8BEDF17}" type="pres">
      <dgm:prSet presAssocID="{4598A89F-EC56-477A-AE23-12541CCE69AC}" presName="accent_7" presStyleCnt="0"/>
      <dgm:spPr/>
    </dgm:pt>
    <dgm:pt modelId="{287204F5-42C4-40D7-846C-41144DD680B4}" type="pres">
      <dgm:prSet presAssocID="{4598A89F-EC56-477A-AE23-12541CCE69AC}" presName="accentRepeatNode" presStyleLbl="solidFgAcc1" presStyleIdx="6" presStyleCnt="7" custLinFactNeighborX="7026" custLinFactNeighborY="-2810"/>
      <dgm:spPr/>
    </dgm:pt>
  </dgm:ptLst>
  <dgm:cxnLst>
    <dgm:cxn modelId="{51A8FB0C-673D-449A-89B7-634FE4077BA0}" srcId="{0D4CF0B3-14B2-4581-8DD9-D68E9CAC35BD}" destId="{50CF7973-94A2-4591-8250-7FEE99A7A6CC}" srcOrd="1" destOrd="0" parTransId="{4924B89F-500E-48F1-814C-0B830FAF1C8F}" sibTransId="{35B36CD3-8151-4D99-BC41-A075DA14BAC0}"/>
    <dgm:cxn modelId="{01513F0F-C809-44B2-8B5A-95B15B7D7A07}" srcId="{0D4CF0B3-14B2-4581-8DD9-D68E9CAC35BD}" destId="{39DCC407-4320-4E34-AB51-04D9CF74080B}" srcOrd="2" destOrd="0" parTransId="{106115C6-B3C5-49D0-A2C1-1BB6C0A2E5EE}" sibTransId="{2450763D-0419-4AAA-A5B8-F319C0CBFEEA}"/>
    <dgm:cxn modelId="{EF553C17-F7F4-4888-B7F0-224217C3FF50}" srcId="{0D4CF0B3-14B2-4581-8DD9-D68E9CAC35BD}" destId="{E3CCD2B8-789A-42F2-9941-1A78B6EC0BE4}" srcOrd="8" destOrd="0" parTransId="{BA014234-EC74-46FB-9CC9-E7B289F9B2A5}" sibTransId="{2315CCCE-0321-46E8-85EC-D828D959C30F}"/>
    <dgm:cxn modelId="{3CA31631-EB09-49E2-908C-8A75E20AEF65}" srcId="{0D4CF0B3-14B2-4581-8DD9-D68E9CAC35BD}" destId="{6F0C6F24-80DC-428A-ACE8-DDD923B4135E}" srcOrd="4" destOrd="0" parTransId="{7A0154BE-E0C5-4E7B-8E9E-DBF299620C39}" sibTransId="{746964EE-68BD-42B7-9E51-80BAD64283A4}"/>
    <dgm:cxn modelId="{566B1937-5A1D-4232-B3E4-F59533B35E94}" type="presOf" srcId="{4598A89F-EC56-477A-AE23-12541CCE69AC}" destId="{C3BFFD4C-33A9-4DDE-8616-9D7FC723798F}" srcOrd="0" destOrd="0" presId="urn:microsoft.com/office/officeart/2008/layout/VerticalCurvedList"/>
    <dgm:cxn modelId="{EC6F023C-994D-41C0-ADF9-E16683D7309B}" type="presOf" srcId="{6F0C6F24-80DC-428A-ACE8-DDD923B4135E}" destId="{A5A3DBB5-6FA3-447A-A731-ADF6B558CBB6}" srcOrd="0" destOrd="0" presId="urn:microsoft.com/office/officeart/2008/layout/VerticalCurvedList"/>
    <dgm:cxn modelId="{C4710A4F-8ECA-4A0C-B2FB-0FF0AFD5D064}" srcId="{0D4CF0B3-14B2-4581-8DD9-D68E9CAC35BD}" destId="{876B7834-49D5-453F-824F-6A05F4B56502}" srcOrd="5" destOrd="0" parTransId="{7872C3E7-FB53-4BA8-B67F-D822D8A81282}" sibTransId="{2EB3BDD7-2460-4A2E-8713-BB3D88E8D04F}"/>
    <dgm:cxn modelId="{33AC7F55-E1C5-4B07-97B2-56B916860BB4}" type="presOf" srcId="{0D4CF0B3-14B2-4581-8DD9-D68E9CAC35BD}" destId="{47FC40CC-7ACC-446D-AE91-32F4586D295C}" srcOrd="0" destOrd="0" presId="urn:microsoft.com/office/officeart/2008/layout/VerticalCurvedList"/>
    <dgm:cxn modelId="{923EA857-445A-4E24-B1A4-416A524879C3}" srcId="{0D4CF0B3-14B2-4581-8DD9-D68E9CAC35BD}" destId="{C6DF2965-C9C9-44F5-92B6-867EEC9DC9D7}" srcOrd="3" destOrd="0" parTransId="{66343BFC-E3B0-4BFE-BAA6-9C816663C4E5}" sibTransId="{D8757071-2336-4AE7-BEB8-4562B612AE7A}"/>
    <dgm:cxn modelId="{AFDFC160-31DA-4EF0-8816-8EA3C24C2634}" type="presOf" srcId="{50CF7973-94A2-4591-8250-7FEE99A7A6CC}" destId="{E0DA2E97-6E7B-4937-B60D-A86DE445ACC0}" srcOrd="0" destOrd="0" presId="urn:microsoft.com/office/officeart/2008/layout/VerticalCurvedList"/>
    <dgm:cxn modelId="{EEF73A65-080E-4DE8-A7DB-D34A2A765576}" type="presOf" srcId="{876B7834-49D5-453F-824F-6A05F4B56502}" destId="{4DC54494-DDBA-4D2B-8C4C-262A32544B49}" srcOrd="0" destOrd="0" presId="urn:microsoft.com/office/officeart/2008/layout/VerticalCurvedList"/>
    <dgm:cxn modelId="{A9B22668-C77D-4102-A772-DA90457E6CAA}" type="presOf" srcId="{722E1DD3-392F-4D96-A730-66C6A0ABFBFE}" destId="{FF119323-B9DA-4B4B-80C7-664FC7C746C7}" srcOrd="0" destOrd="0" presId="urn:microsoft.com/office/officeart/2008/layout/VerticalCurvedList"/>
    <dgm:cxn modelId="{B73C6970-23BD-427E-81C9-5D6822E3DDCF}" srcId="{0D4CF0B3-14B2-4581-8DD9-D68E9CAC35BD}" destId="{4598A89F-EC56-477A-AE23-12541CCE69AC}" srcOrd="6" destOrd="0" parTransId="{28B94CB1-DDEB-447C-B6A2-3BAF4B313DAB}" sibTransId="{81FBEC11-B9B8-4CB0-8064-6A41F4B66CFA}"/>
    <dgm:cxn modelId="{648EFF7D-050C-4ABA-A28E-B390131F3522}" srcId="{0D4CF0B3-14B2-4581-8DD9-D68E9CAC35BD}" destId="{8FDA4D4C-06B5-4788-BB1A-26F4CA3B1D54}" srcOrd="7" destOrd="0" parTransId="{E60F828E-CA25-409B-BC92-92163C5F297A}" sibTransId="{346CFCF4-A247-4A4F-93FA-AA18B336234B}"/>
    <dgm:cxn modelId="{4A3A3F82-EA0C-40AB-B0BD-AF811A48C1C2}" type="presOf" srcId="{BD43C4B0-89C7-4762-B58E-657A291F7236}" destId="{D612E535-ED72-4476-9280-B6122987FFA3}" srcOrd="0" destOrd="0" presId="urn:microsoft.com/office/officeart/2008/layout/VerticalCurvedList"/>
    <dgm:cxn modelId="{46A62E9D-B5E9-45DA-A9C8-BF017AC97E2E}" type="presOf" srcId="{C6DF2965-C9C9-44F5-92B6-867EEC9DC9D7}" destId="{BAA6C834-6FF2-4568-8670-68DA4ED639AA}" srcOrd="0" destOrd="0" presId="urn:microsoft.com/office/officeart/2008/layout/VerticalCurvedList"/>
    <dgm:cxn modelId="{01DD5DA5-71F6-40A3-B34F-C0E492894F79}" srcId="{0D4CF0B3-14B2-4581-8DD9-D68E9CAC35BD}" destId="{722E1DD3-392F-4D96-A730-66C6A0ABFBFE}" srcOrd="0" destOrd="0" parTransId="{28A9EE3D-9108-4972-B11B-2E8BB6C677DD}" sibTransId="{BD43C4B0-89C7-4762-B58E-657A291F7236}"/>
    <dgm:cxn modelId="{283720AD-5641-4586-9988-5AA45F49F121}" type="presOf" srcId="{39DCC407-4320-4E34-AB51-04D9CF74080B}" destId="{B322C923-51FC-4A4F-BB35-F06C2CAF09E3}" srcOrd="0" destOrd="0" presId="urn:microsoft.com/office/officeart/2008/layout/VerticalCurvedList"/>
    <dgm:cxn modelId="{022D14F7-6694-42F9-B67B-58CC3109909C}" type="presParOf" srcId="{47FC40CC-7ACC-446D-AE91-32F4586D295C}" destId="{D8CE50DF-543F-4ABD-90B7-35F03A762F77}" srcOrd="0" destOrd="0" presId="urn:microsoft.com/office/officeart/2008/layout/VerticalCurvedList"/>
    <dgm:cxn modelId="{FE169DCA-49D3-4FEE-88A9-CA89A3340428}" type="presParOf" srcId="{D8CE50DF-543F-4ABD-90B7-35F03A762F77}" destId="{5283BF18-7BAB-4617-A49E-75BFFFA00134}" srcOrd="0" destOrd="0" presId="urn:microsoft.com/office/officeart/2008/layout/VerticalCurvedList"/>
    <dgm:cxn modelId="{77A13683-F650-4594-BEDD-059CD74664E2}" type="presParOf" srcId="{5283BF18-7BAB-4617-A49E-75BFFFA00134}" destId="{E7A201B9-1F79-42DF-915F-8A5891F420FC}" srcOrd="0" destOrd="0" presId="urn:microsoft.com/office/officeart/2008/layout/VerticalCurvedList"/>
    <dgm:cxn modelId="{A59F869D-FF38-406B-AEBD-5B6C7C982F14}" type="presParOf" srcId="{5283BF18-7BAB-4617-A49E-75BFFFA00134}" destId="{D612E535-ED72-4476-9280-B6122987FFA3}" srcOrd="1" destOrd="0" presId="urn:microsoft.com/office/officeart/2008/layout/VerticalCurvedList"/>
    <dgm:cxn modelId="{EEEE2528-8E9F-4105-9145-7C63156D7694}" type="presParOf" srcId="{5283BF18-7BAB-4617-A49E-75BFFFA00134}" destId="{315E7335-4308-4986-8E45-9491E27FEB76}" srcOrd="2" destOrd="0" presId="urn:microsoft.com/office/officeart/2008/layout/VerticalCurvedList"/>
    <dgm:cxn modelId="{5530B52A-DB75-41C9-88F4-07E12A94E420}" type="presParOf" srcId="{5283BF18-7BAB-4617-A49E-75BFFFA00134}" destId="{825CABFF-7D13-47F1-8ED0-04CFCCA425E5}" srcOrd="3" destOrd="0" presId="urn:microsoft.com/office/officeart/2008/layout/VerticalCurvedList"/>
    <dgm:cxn modelId="{5FEF71A6-72F1-48D7-BEA8-48972C6D2C7C}" type="presParOf" srcId="{D8CE50DF-543F-4ABD-90B7-35F03A762F77}" destId="{FF119323-B9DA-4B4B-80C7-664FC7C746C7}" srcOrd="1" destOrd="0" presId="urn:microsoft.com/office/officeart/2008/layout/VerticalCurvedList"/>
    <dgm:cxn modelId="{26537061-7147-4368-B0CA-6B6ED3BAD795}" type="presParOf" srcId="{D8CE50DF-543F-4ABD-90B7-35F03A762F77}" destId="{64592F06-414C-4024-9B3E-918A40F8E8C1}" srcOrd="2" destOrd="0" presId="urn:microsoft.com/office/officeart/2008/layout/VerticalCurvedList"/>
    <dgm:cxn modelId="{949DA1D1-1F27-4D04-B353-76296F61FBD4}" type="presParOf" srcId="{64592F06-414C-4024-9B3E-918A40F8E8C1}" destId="{93A0EB49-22DC-4851-BC2D-77DC4175F839}" srcOrd="0" destOrd="0" presId="urn:microsoft.com/office/officeart/2008/layout/VerticalCurvedList"/>
    <dgm:cxn modelId="{C8BB1A02-540F-4B89-BACC-443726F93511}" type="presParOf" srcId="{D8CE50DF-543F-4ABD-90B7-35F03A762F77}" destId="{E0DA2E97-6E7B-4937-B60D-A86DE445ACC0}" srcOrd="3" destOrd="0" presId="urn:microsoft.com/office/officeart/2008/layout/VerticalCurvedList"/>
    <dgm:cxn modelId="{A5015776-5970-4CBF-818E-19EE364EC7E0}" type="presParOf" srcId="{D8CE50DF-543F-4ABD-90B7-35F03A762F77}" destId="{5D1BE3C0-B52C-4A7E-B57D-11D47F0558E4}" srcOrd="4" destOrd="0" presId="urn:microsoft.com/office/officeart/2008/layout/VerticalCurvedList"/>
    <dgm:cxn modelId="{41D78DC4-1980-4C5E-8762-4405A084CA7D}" type="presParOf" srcId="{5D1BE3C0-B52C-4A7E-B57D-11D47F0558E4}" destId="{DD12884D-8D9A-4CE6-BCA5-03A2723B3BC2}" srcOrd="0" destOrd="0" presId="urn:microsoft.com/office/officeart/2008/layout/VerticalCurvedList"/>
    <dgm:cxn modelId="{EF760D4A-8AEA-4D9F-B5EC-12E6D0DF5370}" type="presParOf" srcId="{D8CE50DF-543F-4ABD-90B7-35F03A762F77}" destId="{B322C923-51FC-4A4F-BB35-F06C2CAF09E3}" srcOrd="5" destOrd="0" presId="urn:microsoft.com/office/officeart/2008/layout/VerticalCurvedList"/>
    <dgm:cxn modelId="{9A5DFEA3-76D2-47A3-8883-9114642F758E}" type="presParOf" srcId="{D8CE50DF-543F-4ABD-90B7-35F03A762F77}" destId="{C4F4E09E-E4BD-4A06-92D4-3F0F4029BB10}" srcOrd="6" destOrd="0" presId="urn:microsoft.com/office/officeart/2008/layout/VerticalCurvedList"/>
    <dgm:cxn modelId="{E9E90E05-2E4A-4103-BEDE-07C2EF928518}" type="presParOf" srcId="{C4F4E09E-E4BD-4A06-92D4-3F0F4029BB10}" destId="{47EE2DD2-B643-4863-9580-03DC2691F7BE}" srcOrd="0" destOrd="0" presId="urn:microsoft.com/office/officeart/2008/layout/VerticalCurvedList"/>
    <dgm:cxn modelId="{D8EFDF69-01AD-4A54-8686-3F2533AD1B08}" type="presParOf" srcId="{D8CE50DF-543F-4ABD-90B7-35F03A762F77}" destId="{BAA6C834-6FF2-4568-8670-68DA4ED639AA}" srcOrd="7" destOrd="0" presId="urn:microsoft.com/office/officeart/2008/layout/VerticalCurvedList"/>
    <dgm:cxn modelId="{53DC678E-8F9E-4A1F-8A3E-D34014BBB88B}" type="presParOf" srcId="{D8CE50DF-543F-4ABD-90B7-35F03A762F77}" destId="{CFB3F782-F827-46D7-9BB9-F0A153A5ED8A}" srcOrd="8" destOrd="0" presId="urn:microsoft.com/office/officeart/2008/layout/VerticalCurvedList"/>
    <dgm:cxn modelId="{16DF688B-C497-481B-ADE7-C517401B50F1}" type="presParOf" srcId="{CFB3F782-F827-46D7-9BB9-F0A153A5ED8A}" destId="{52EB6076-4C14-42F5-8E03-20A6CC819458}" srcOrd="0" destOrd="0" presId="urn:microsoft.com/office/officeart/2008/layout/VerticalCurvedList"/>
    <dgm:cxn modelId="{16FA3E6D-206C-47E6-A7EC-10A35D9BBB48}" type="presParOf" srcId="{D8CE50DF-543F-4ABD-90B7-35F03A762F77}" destId="{A5A3DBB5-6FA3-447A-A731-ADF6B558CBB6}" srcOrd="9" destOrd="0" presId="urn:microsoft.com/office/officeart/2008/layout/VerticalCurvedList"/>
    <dgm:cxn modelId="{A9B4B352-D8D4-4670-A7A1-9E6738195930}" type="presParOf" srcId="{D8CE50DF-543F-4ABD-90B7-35F03A762F77}" destId="{9E27D630-1FFE-422B-9B3D-BAB26C07E7DA}" srcOrd="10" destOrd="0" presId="urn:microsoft.com/office/officeart/2008/layout/VerticalCurvedList"/>
    <dgm:cxn modelId="{175FFAAF-DE41-4AD0-8F8A-5F6F2EBC7610}" type="presParOf" srcId="{9E27D630-1FFE-422B-9B3D-BAB26C07E7DA}" destId="{99C675B9-62FC-421C-93FA-E7CC2D31D226}" srcOrd="0" destOrd="0" presId="urn:microsoft.com/office/officeart/2008/layout/VerticalCurvedList"/>
    <dgm:cxn modelId="{D117B9CF-CBEC-45CA-83A7-225DFB80C067}" type="presParOf" srcId="{D8CE50DF-543F-4ABD-90B7-35F03A762F77}" destId="{4DC54494-DDBA-4D2B-8C4C-262A32544B49}" srcOrd="11" destOrd="0" presId="urn:microsoft.com/office/officeart/2008/layout/VerticalCurvedList"/>
    <dgm:cxn modelId="{4FA9F3FD-13AB-40F7-9891-5A03F5F6D301}" type="presParOf" srcId="{D8CE50DF-543F-4ABD-90B7-35F03A762F77}" destId="{E4311B6C-A915-4B0E-8CD6-04F5770147D8}" srcOrd="12" destOrd="0" presId="urn:microsoft.com/office/officeart/2008/layout/VerticalCurvedList"/>
    <dgm:cxn modelId="{FCC2F771-A74B-4B5B-982F-0E1DF52D9F87}" type="presParOf" srcId="{E4311B6C-A915-4B0E-8CD6-04F5770147D8}" destId="{7DB92881-7F33-4113-9DC5-3731404E5546}" srcOrd="0" destOrd="0" presId="urn:microsoft.com/office/officeart/2008/layout/VerticalCurvedList"/>
    <dgm:cxn modelId="{1F121694-85A5-43CF-8D72-EAA300F454CE}" type="presParOf" srcId="{D8CE50DF-543F-4ABD-90B7-35F03A762F77}" destId="{C3BFFD4C-33A9-4DDE-8616-9D7FC723798F}" srcOrd="13" destOrd="0" presId="urn:microsoft.com/office/officeart/2008/layout/VerticalCurvedList"/>
    <dgm:cxn modelId="{1703EFF9-B2C6-4708-AABF-838A698F0A4A}" type="presParOf" srcId="{D8CE50DF-543F-4ABD-90B7-35F03A762F77}" destId="{50071168-155F-4E34-822D-EABBE8BEDF17}" srcOrd="14" destOrd="0" presId="urn:microsoft.com/office/officeart/2008/layout/VerticalCurvedList"/>
    <dgm:cxn modelId="{4CCA88AD-5C47-4A06-823D-E78A5FA094DA}" type="presParOf" srcId="{50071168-155F-4E34-822D-EABBE8BEDF17}" destId="{287204F5-42C4-40D7-846C-41144DD680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72FCDA8-C7DF-49AB-AB49-62DB08596D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3469A0-6F47-48F1-BB35-DEA3881B0EDD}">
      <dgm:prSet phldrT="[Tex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Door Mechanism</a:t>
          </a:r>
        </a:p>
      </dgm:t>
    </dgm:pt>
    <dgm:pt modelId="{7FCDD188-FB06-4A3E-87DD-18CD81756D96}" type="parTrans" cxnId="{2A55D25C-450F-4BDC-B205-C1EB0E887315}">
      <dgm:prSet/>
      <dgm:spPr/>
      <dgm:t>
        <a:bodyPr/>
        <a:lstStyle/>
        <a:p>
          <a:endParaRPr lang="en-GB"/>
        </a:p>
      </dgm:t>
    </dgm:pt>
    <dgm:pt modelId="{BCF58270-AAEE-4C8A-9D42-B0F4CAD8BCBF}" type="sibTrans" cxnId="{2A55D25C-450F-4BDC-B205-C1EB0E887315}">
      <dgm:prSet/>
      <dgm:spPr/>
      <dgm:t>
        <a:bodyPr/>
        <a:lstStyle/>
        <a:p>
          <a:endParaRPr lang="en-GB"/>
        </a:p>
      </dgm:t>
    </dgm:pt>
    <dgm:pt modelId="{72854096-1F46-49C1-A69A-1E7240C02E8D}">
      <dgm:prSet phldrT="[Tex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GB" sz="2400" kern="1200" dirty="0">
              <a:solidFill>
                <a:sysClr val="windowText" lastClr="000000"/>
              </a:solidFill>
              <a:latin typeface="Titillium Web" panose="00000500000000000000" pitchFamily="2" charset="0"/>
              <a:ea typeface="+mn-ea"/>
              <a:cs typeface="+mn-cs"/>
            </a:rPr>
            <a:t>Weight Balance</a:t>
          </a:r>
        </a:p>
      </dgm:t>
    </dgm:pt>
    <dgm:pt modelId="{C2028397-44DC-4171-AA5B-0AF2DDCC4ED0}" type="parTrans" cxnId="{FB0F701D-10AD-41A3-89FE-0C85DFD9D462}">
      <dgm:prSet/>
      <dgm:spPr/>
      <dgm:t>
        <a:bodyPr/>
        <a:lstStyle/>
        <a:p>
          <a:endParaRPr lang="en-GB"/>
        </a:p>
      </dgm:t>
    </dgm:pt>
    <dgm:pt modelId="{8EB57803-0EFB-49B9-A2D8-F70C3125C5A6}" type="sibTrans" cxnId="{FB0F701D-10AD-41A3-89FE-0C85DFD9D462}">
      <dgm:prSet/>
      <dgm:spPr/>
      <dgm:t>
        <a:bodyPr/>
        <a:lstStyle/>
        <a:p>
          <a:endParaRPr lang="en-GB"/>
        </a:p>
      </dgm:t>
    </dgm:pt>
    <dgm:pt modelId="{EC7C8D9B-A534-4A4D-80DC-FD37928DBBD3}">
      <dgm:prSet phldrT="[Tex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en-GB" sz="2400" kern="1200" dirty="0">
              <a:solidFill>
                <a:sysClr val="windowText" lastClr="000000"/>
              </a:solidFill>
              <a:latin typeface="Titillium Web" panose="00000500000000000000" pitchFamily="2" charset="0"/>
              <a:ea typeface="+mn-ea"/>
              <a:cs typeface="+mn-cs"/>
            </a:rPr>
            <a:t>Guide Rail Friction</a:t>
          </a:r>
        </a:p>
      </dgm:t>
    </dgm:pt>
    <dgm:pt modelId="{58B56A0D-1250-A24A-A4A4-8E9AEA7F0B92}" type="parTrans" cxnId="{0E12EF21-C438-7C4F-B713-67E4317D9D97}">
      <dgm:prSet/>
      <dgm:spPr/>
      <dgm:t>
        <a:bodyPr/>
        <a:lstStyle/>
        <a:p>
          <a:endParaRPr lang="en-US"/>
        </a:p>
      </dgm:t>
    </dgm:pt>
    <dgm:pt modelId="{FFB3B03F-683F-C344-A0BF-DE31F1F59AC1}" type="sibTrans" cxnId="{0E12EF21-C438-7C4F-B713-67E4317D9D97}">
      <dgm:prSet/>
      <dgm:spPr/>
      <dgm:t>
        <a:bodyPr/>
        <a:lstStyle/>
        <a:p>
          <a:endParaRPr lang="en-US"/>
        </a:p>
      </dgm:t>
    </dgm:pt>
    <dgm:pt modelId="{3B896D5A-2814-40DB-9DAD-B64E825E54B2}" type="pres">
      <dgm:prSet presAssocID="{572FCDA8-C7DF-49AB-AB49-62DB08596DA2}" presName="linear" presStyleCnt="0">
        <dgm:presLayoutVars>
          <dgm:animLvl val="lvl"/>
          <dgm:resizeHandles val="exact"/>
        </dgm:presLayoutVars>
      </dgm:prSet>
      <dgm:spPr/>
    </dgm:pt>
    <dgm:pt modelId="{91FDECAF-DCE3-46B5-BF2B-76389D56ED7F}" type="pres">
      <dgm:prSet presAssocID="{DA3469A0-6F47-48F1-BB35-DEA3881B0EDD}" presName="parentText" presStyleLbl="node1" presStyleIdx="0" presStyleCnt="3" custScaleY="39034">
        <dgm:presLayoutVars>
          <dgm:chMax val="0"/>
          <dgm:bulletEnabled val="1"/>
        </dgm:presLayoutVars>
      </dgm:prSet>
      <dgm:spPr/>
    </dgm:pt>
    <dgm:pt modelId="{436539A4-B431-344A-82E1-16D41E122619}" type="pres">
      <dgm:prSet presAssocID="{BCF58270-AAEE-4C8A-9D42-B0F4CAD8BCBF}" presName="spacer" presStyleCnt="0"/>
      <dgm:spPr/>
    </dgm:pt>
    <dgm:pt modelId="{97ADB50E-1995-489F-ABC7-204412B5C91F}" type="pres">
      <dgm:prSet presAssocID="{72854096-1F46-49C1-A69A-1E7240C02E8D}" presName="parentText" presStyleLbl="node1" presStyleIdx="1" presStyleCnt="3" custScaleY="45858">
        <dgm:presLayoutVars>
          <dgm:chMax val="0"/>
          <dgm:bulletEnabled val="1"/>
        </dgm:presLayoutVars>
      </dgm:prSet>
      <dgm:spPr/>
    </dgm:pt>
    <dgm:pt modelId="{E7651FE0-3DB9-7A48-ABDE-CE6C30D9043C}" type="pres">
      <dgm:prSet presAssocID="{8EB57803-0EFB-49B9-A2D8-F70C3125C5A6}" presName="spacer" presStyleCnt="0"/>
      <dgm:spPr/>
    </dgm:pt>
    <dgm:pt modelId="{D7695186-D21B-D346-967D-CE87EAB7744F}" type="pres">
      <dgm:prSet presAssocID="{EC7C8D9B-A534-4A4D-80DC-FD37928DBBD3}" presName="parentText" presStyleLbl="node1" presStyleIdx="2" presStyleCnt="3" custScaleY="41719">
        <dgm:presLayoutVars>
          <dgm:chMax val="0"/>
          <dgm:bulletEnabled val="1"/>
        </dgm:presLayoutVars>
      </dgm:prSet>
      <dgm:spPr/>
    </dgm:pt>
  </dgm:ptLst>
  <dgm:cxnLst>
    <dgm:cxn modelId="{FB0F701D-10AD-41A3-89FE-0C85DFD9D462}" srcId="{572FCDA8-C7DF-49AB-AB49-62DB08596DA2}" destId="{72854096-1F46-49C1-A69A-1E7240C02E8D}" srcOrd="1" destOrd="0" parTransId="{C2028397-44DC-4171-AA5B-0AF2DDCC4ED0}" sibTransId="{8EB57803-0EFB-49B9-A2D8-F70C3125C5A6}"/>
    <dgm:cxn modelId="{EA8DA621-C757-4D44-9C47-E63DA4EC9C28}" type="presOf" srcId="{572FCDA8-C7DF-49AB-AB49-62DB08596DA2}" destId="{3B896D5A-2814-40DB-9DAD-B64E825E54B2}" srcOrd="0" destOrd="0" presId="urn:microsoft.com/office/officeart/2005/8/layout/vList2"/>
    <dgm:cxn modelId="{0E12EF21-C438-7C4F-B713-67E4317D9D97}" srcId="{572FCDA8-C7DF-49AB-AB49-62DB08596DA2}" destId="{EC7C8D9B-A534-4A4D-80DC-FD37928DBBD3}" srcOrd="2" destOrd="0" parTransId="{58B56A0D-1250-A24A-A4A4-8E9AEA7F0B92}" sibTransId="{FFB3B03F-683F-C344-A0BF-DE31F1F59AC1}"/>
    <dgm:cxn modelId="{7E70C541-45C7-094F-BE74-E8FFFCEB6865}" type="presOf" srcId="{EC7C8D9B-A534-4A4D-80DC-FD37928DBBD3}" destId="{D7695186-D21B-D346-967D-CE87EAB7744F}" srcOrd="0" destOrd="0" presId="urn:microsoft.com/office/officeart/2005/8/layout/vList2"/>
    <dgm:cxn modelId="{2A55D25C-450F-4BDC-B205-C1EB0E887315}" srcId="{572FCDA8-C7DF-49AB-AB49-62DB08596DA2}" destId="{DA3469A0-6F47-48F1-BB35-DEA3881B0EDD}" srcOrd="0" destOrd="0" parTransId="{7FCDD188-FB06-4A3E-87DD-18CD81756D96}" sibTransId="{BCF58270-AAEE-4C8A-9D42-B0F4CAD8BCBF}"/>
    <dgm:cxn modelId="{AB298074-5DAE-42B2-8548-8C3AA297385C}" type="presOf" srcId="{72854096-1F46-49C1-A69A-1E7240C02E8D}" destId="{97ADB50E-1995-489F-ABC7-204412B5C91F}" srcOrd="0" destOrd="0" presId="urn:microsoft.com/office/officeart/2005/8/layout/vList2"/>
    <dgm:cxn modelId="{E549BB90-AB29-4D95-A673-BF173A750FE3}" type="presOf" srcId="{DA3469A0-6F47-48F1-BB35-DEA3881B0EDD}" destId="{91FDECAF-DCE3-46B5-BF2B-76389D56ED7F}" srcOrd="0" destOrd="0" presId="urn:microsoft.com/office/officeart/2005/8/layout/vList2"/>
    <dgm:cxn modelId="{BE60A885-08EA-4501-9FFC-518704E72786}" type="presParOf" srcId="{3B896D5A-2814-40DB-9DAD-B64E825E54B2}" destId="{91FDECAF-DCE3-46B5-BF2B-76389D56ED7F}" srcOrd="0" destOrd="0" presId="urn:microsoft.com/office/officeart/2005/8/layout/vList2"/>
    <dgm:cxn modelId="{1389EF3D-58CA-C346-B2A2-24CD2FC72676}" type="presParOf" srcId="{3B896D5A-2814-40DB-9DAD-B64E825E54B2}" destId="{436539A4-B431-344A-82E1-16D41E122619}" srcOrd="1" destOrd="0" presId="urn:microsoft.com/office/officeart/2005/8/layout/vList2"/>
    <dgm:cxn modelId="{BDBBC6ED-171B-4BE7-A530-4D874E7A7C30}" type="presParOf" srcId="{3B896D5A-2814-40DB-9DAD-B64E825E54B2}" destId="{97ADB50E-1995-489F-ABC7-204412B5C91F}" srcOrd="2" destOrd="0" presId="urn:microsoft.com/office/officeart/2005/8/layout/vList2"/>
    <dgm:cxn modelId="{5DF76D5D-7639-CE46-A074-962552396625}" type="presParOf" srcId="{3B896D5A-2814-40DB-9DAD-B64E825E54B2}" destId="{E7651FE0-3DB9-7A48-ABDE-CE6C30D9043C}" srcOrd="3" destOrd="0" presId="urn:microsoft.com/office/officeart/2005/8/layout/vList2"/>
    <dgm:cxn modelId="{42857644-79D5-1243-8D8B-E728462E3AFD}" type="presParOf" srcId="{3B896D5A-2814-40DB-9DAD-B64E825E54B2}" destId="{D7695186-D21B-D346-967D-CE87EAB7744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4CF0B3-14B2-4581-8DD9-D68E9CAC35B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722E1DD3-392F-4D96-A730-66C6A0ABFBFE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2400" b="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gm:t>
    </dgm:pt>
    <dgm:pt modelId="{28A9EE3D-9108-4972-B11B-2E8BB6C677DD}" type="par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BD43C4B0-89C7-4762-B58E-657A291F7236}" type="sib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50CF7973-94A2-4591-8250-7FEE99A7A6CC}">
      <dgm:prSet custT="1"/>
      <dgm:spPr/>
      <dgm:t>
        <a:bodyPr/>
        <a:lstStyle/>
        <a:p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gm:t>
    </dgm:pt>
    <dgm:pt modelId="{4924B89F-500E-48F1-814C-0B830FAF1C8F}" type="par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5B36CD3-8151-4D99-BC41-A075DA14BAC0}" type="sib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9DCC407-4320-4E34-AB51-04D9CF74080B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gm:t>
    </dgm:pt>
    <dgm:pt modelId="{106115C6-B3C5-49D0-A2C1-1BB6C0A2E5EE}" type="par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2450763D-0419-4AAA-A5B8-F319C0CBFEEA}" type="sib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C6DF2965-C9C9-44F5-92B6-867EEC9DC9D7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gm:t>
    </dgm:pt>
    <dgm:pt modelId="{66343BFC-E3B0-4BFE-BAA6-9C816663C4E5}" type="par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D8757071-2336-4AE7-BEB8-4562B612AE7A}" type="sib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E3CCD2B8-789A-42F2-9941-1A78B6EC0BE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BA014234-EC74-46FB-9CC9-E7B289F9B2A5}" type="parTrans" cxnId="{EF553C17-F7F4-4888-B7F0-224217C3FF50}">
      <dgm:prSet/>
      <dgm:spPr/>
      <dgm:t>
        <a:bodyPr/>
        <a:lstStyle/>
        <a:p>
          <a:endParaRPr lang="en-GB"/>
        </a:p>
      </dgm:t>
    </dgm:pt>
    <dgm:pt modelId="{2315CCCE-0321-46E8-85EC-D828D959C30F}" type="sibTrans" cxnId="{EF553C17-F7F4-4888-B7F0-224217C3FF50}">
      <dgm:prSet/>
      <dgm:spPr/>
      <dgm:t>
        <a:bodyPr/>
        <a:lstStyle/>
        <a:p>
          <a:endParaRPr lang="en-GB"/>
        </a:p>
      </dgm:t>
    </dgm:pt>
    <dgm:pt modelId="{876B7834-49D5-453F-824F-6A05F4B5650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gm:t>
    </dgm:pt>
    <dgm:pt modelId="{7872C3E7-FB53-4BA8-B67F-D822D8A81282}" type="parTrans" cxnId="{C4710A4F-8ECA-4A0C-B2FB-0FF0AFD5D064}">
      <dgm:prSet/>
      <dgm:spPr/>
      <dgm:t>
        <a:bodyPr/>
        <a:lstStyle/>
        <a:p>
          <a:endParaRPr lang="en-GB"/>
        </a:p>
      </dgm:t>
    </dgm:pt>
    <dgm:pt modelId="{2EB3BDD7-2460-4A2E-8713-BB3D88E8D04F}" type="sibTrans" cxnId="{C4710A4F-8ECA-4A0C-B2FB-0FF0AFD5D064}">
      <dgm:prSet/>
      <dgm:spPr/>
      <dgm:t>
        <a:bodyPr/>
        <a:lstStyle/>
        <a:p>
          <a:endParaRPr lang="en-GB"/>
        </a:p>
      </dgm:t>
    </dgm:pt>
    <dgm:pt modelId="{4598A89F-EC56-477A-AE23-12541CCE69AC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gm:t>
    </dgm:pt>
    <dgm:pt modelId="{28B94CB1-DDEB-447C-B6A2-3BAF4B313DAB}" type="parTrans" cxnId="{B73C6970-23BD-427E-81C9-5D6822E3DDCF}">
      <dgm:prSet/>
      <dgm:spPr/>
      <dgm:t>
        <a:bodyPr/>
        <a:lstStyle/>
        <a:p>
          <a:endParaRPr lang="en-GB"/>
        </a:p>
      </dgm:t>
    </dgm:pt>
    <dgm:pt modelId="{81FBEC11-B9B8-4CB0-8064-6A41F4B66CFA}" type="sibTrans" cxnId="{B73C6970-23BD-427E-81C9-5D6822E3DDCF}">
      <dgm:prSet/>
      <dgm:spPr/>
      <dgm:t>
        <a:bodyPr/>
        <a:lstStyle/>
        <a:p>
          <a:endParaRPr lang="en-GB"/>
        </a:p>
      </dgm:t>
    </dgm:pt>
    <dgm:pt modelId="{8FDA4D4C-06B5-4788-BB1A-26F4CA3B1D5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E60F828E-CA25-409B-BC92-92163C5F297A}" type="parTrans" cxnId="{648EFF7D-050C-4ABA-A28E-B390131F3522}">
      <dgm:prSet/>
      <dgm:spPr/>
      <dgm:t>
        <a:bodyPr/>
        <a:lstStyle/>
        <a:p>
          <a:endParaRPr lang="en-GB"/>
        </a:p>
      </dgm:t>
    </dgm:pt>
    <dgm:pt modelId="{346CFCF4-A247-4A4F-93FA-AA18B336234B}" type="sibTrans" cxnId="{648EFF7D-050C-4ABA-A28E-B390131F3522}">
      <dgm:prSet/>
      <dgm:spPr/>
      <dgm:t>
        <a:bodyPr/>
        <a:lstStyle/>
        <a:p>
          <a:endParaRPr lang="en-GB"/>
        </a:p>
      </dgm:t>
    </dgm:pt>
    <dgm:pt modelId="{30686CB7-8672-4779-9850-F0E04EE091C5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gm:t>
    </dgm:pt>
    <dgm:pt modelId="{203A061E-1FA0-4597-B747-E64A7AE1DDF6}" type="parTrans" cxnId="{CFDB64B6-4A50-4206-B478-A6DD29AE7D05}">
      <dgm:prSet/>
      <dgm:spPr/>
      <dgm:t>
        <a:bodyPr/>
        <a:lstStyle/>
        <a:p>
          <a:endParaRPr lang="en-GB"/>
        </a:p>
      </dgm:t>
    </dgm:pt>
    <dgm:pt modelId="{5B1B56E4-F90D-4A12-BB9E-43F415F206C9}" type="sibTrans" cxnId="{CFDB64B6-4A50-4206-B478-A6DD29AE7D05}">
      <dgm:prSet/>
      <dgm:spPr/>
      <dgm:t>
        <a:bodyPr/>
        <a:lstStyle/>
        <a:p>
          <a:endParaRPr lang="en-GB"/>
        </a:p>
      </dgm:t>
    </dgm:pt>
    <dgm:pt modelId="{47FC40CC-7ACC-446D-AE91-32F4586D295C}" type="pres">
      <dgm:prSet presAssocID="{0D4CF0B3-14B2-4581-8DD9-D68E9CAC35BD}" presName="Name0" presStyleCnt="0">
        <dgm:presLayoutVars>
          <dgm:chMax val="7"/>
          <dgm:chPref val="7"/>
          <dgm:dir/>
        </dgm:presLayoutVars>
      </dgm:prSet>
      <dgm:spPr/>
    </dgm:pt>
    <dgm:pt modelId="{D8CE50DF-543F-4ABD-90B7-35F03A762F77}" type="pres">
      <dgm:prSet presAssocID="{0D4CF0B3-14B2-4581-8DD9-D68E9CAC35BD}" presName="Name1" presStyleCnt="0"/>
      <dgm:spPr/>
    </dgm:pt>
    <dgm:pt modelId="{5283BF18-7BAB-4617-A49E-75BFFFA00134}" type="pres">
      <dgm:prSet presAssocID="{0D4CF0B3-14B2-4581-8DD9-D68E9CAC35BD}" presName="cycle" presStyleCnt="0"/>
      <dgm:spPr/>
    </dgm:pt>
    <dgm:pt modelId="{E7A201B9-1F79-42DF-915F-8A5891F420FC}" type="pres">
      <dgm:prSet presAssocID="{0D4CF0B3-14B2-4581-8DD9-D68E9CAC35BD}" presName="srcNode" presStyleLbl="node1" presStyleIdx="0" presStyleCnt="7"/>
      <dgm:spPr/>
    </dgm:pt>
    <dgm:pt modelId="{D612E535-ED72-4476-9280-B6122987FFA3}" type="pres">
      <dgm:prSet presAssocID="{0D4CF0B3-14B2-4581-8DD9-D68E9CAC35BD}" presName="conn" presStyleLbl="parChTrans1D2" presStyleIdx="0" presStyleCnt="1"/>
      <dgm:spPr/>
    </dgm:pt>
    <dgm:pt modelId="{315E7335-4308-4986-8E45-9491E27FEB76}" type="pres">
      <dgm:prSet presAssocID="{0D4CF0B3-14B2-4581-8DD9-D68E9CAC35BD}" presName="extraNode" presStyleLbl="node1" presStyleIdx="0" presStyleCnt="7"/>
      <dgm:spPr/>
    </dgm:pt>
    <dgm:pt modelId="{825CABFF-7D13-47F1-8ED0-04CFCCA425E5}" type="pres">
      <dgm:prSet presAssocID="{0D4CF0B3-14B2-4581-8DD9-D68E9CAC35BD}" presName="dstNode" presStyleLbl="node1" presStyleIdx="0" presStyleCnt="7"/>
      <dgm:spPr/>
    </dgm:pt>
    <dgm:pt modelId="{FF119323-B9DA-4B4B-80C7-664FC7C746C7}" type="pres">
      <dgm:prSet presAssocID="{722E1DD3-392F-4D96-A730-66C6A0ABFBFE}" presName="text_1" presStyleLbl="node1" presStyleIdx="0" presStyleCnt="7" custScaleY="100465">
        <dgm:presLayoutVars>
          <dgm:bulletEnabled val="1"/>
        </dgm:presLayoutVars>
      </dgm:prSet>
      <dgm:spPr/>
    </dgm:pt>
    <dgm:pt modelId="{64592F06-414C-4024-9B3E-918A40F8E8C1}" type="pres">
      <dgm:prSet presAssocID="{722E1DD3-392F-4D96-A730-66C6A0ABFBFE}" presName="accent_1" presStyleCnt="0"/>
      <dgm:spPr/>
    </dgm:pt>
    <dgm:pt modelId="{93A0EB49-22DC-4851-BC2D-77DC4175F839}" type="pres">
      <dgm:prSet presAssocID="{722E1DD3-392F-4D96-A730-66C6A0ABFBFE}" presName="accentRepeatNode" presStyleLbl="solidFgAcc1" presStyleIdx="0" presStyleCnt="7"/>
      <dgm:spPr/>
    </dgm:pt>
    <dgm:pt modelId="{E0DA2E97-6E7B-4937-B60D-A86DE445ACC0}" type="pres">
      <dgm:prSet presAssocID="{50CF7973-94A2-4591-8250-7FEE99A7A6CC}" presName="text_2" presStyleLbl="node1" presStyleIdx="1" presStyleCnt="7" custScaleY="97830">
        <dgm:presLayoutVars>
          <dgm:bulletEnabled val="1"/>
        </dgm:presLayoutVars>
      </dgm:prSet>
      <dgm:spPr/>
    </dgm:pt>
    <dgm:pt modelId="{5D1BE3C0-B52C-4A7E-B57D-11D47F0558E4}" type="pres">
      <dgm:prSet presAssocID="{50CF7973-94A2-4591-8250-7FEE99A7A6CC}" presName="accent_2" presStyleCnt="0"/>
      <dgm:spPr/>
    </dgm:pt>
    <dgm:pt modelId="{DD12884D-8D9A-4CE6-BCA5-03A2723B3BC2}" type="pres">
      <dgm:prSet presAssocID="{50CF7973-94A2-4591-8250-7FEE99A7A6CC}" presName="accentRepeatNode" presStyleLbl="solidFgAcc1" presStyleIdx="1" presStyleCnt="7"/>
      <dgm:spPr/>
    </dgm:pt>
    <dgm:pt modelId="{B322C923-51FC-4A4F-BB35-F06C2CAF09E3}" type="pres">
      <dgm:prSet presAssocID="{39DCC407-4320-4E34-AB51-04D9CF74080B}" presName="text_3" presStyleLbl="node1" presStyleIdx="2" presStyleCnt="7" custScaleX="99855" custScaleY="94058">
        <dgm:presLayoutVars>
          <dgm:bulletEnabled val="1"/>
        </dgm:presLayoutVars>
      </dgm:prSet>
      <dgm:spPr/>
    </dgm:pt>
    <dgm:pt modelId="{C4F4E09E-E4BD-4A06-92D4-3F0F4029BB10}" type="pres">
      <dgm:prSet presAssocID="{39DCC407-4320-4E34-AB51-04D9CF74080B}" presName="accent_3" presStyleCnt="0"/>
      <dgm:spPr/>
    </dgm:pt>
    <dgm:pt modelId="{47EE2DD2-B643-4863-9580-03DC2691F7BE}" type="pres">
      <dgm:prSet presAssocID="{39DCC407-4320-4E34-AB51-04D9CF74080B}" presName="accentRepeatNode" presStyleLbl="solidFgAcc1" presStyleIdx="2" presStyleCnt="7"/>
      <dgm:spPr/>
    </dgm:pt>
    <dgm:pt modelId="{BAA6C834-6FF2-4568-8670-68DA4ED639AA}" type="pres">
      <dgm:prSet presAssocID="{C6DF2965-C9C9-44F5-92B6-867EEC9DC9D7}" presName="text_4" presStyleLbl="node1" presStyleIdx="3" presStyleCnt="7">
        <dgm:presLayoutVars>
          <dgm:bulletEnabled val="1"/>
        </dgm:presLayoutVars>
      </dgm:prSet>
      <dgm:spPr/>
    </dgm:pt>
    <dgm:pt modelId="{CFB3F782-F827-46D7-9BB9-F0A153A5ED8A}" type="pres">
      <dgm:prSet presAssocID="{C6DF2965-C9C9-44F5-92B6-867EEC9DC9D7}" presName="accent_4" presStyleCnt="0"/>
      <dgm:spPr/>
    </dgm:pt>
    <dgm:pt modelId="{52EB6076-4C14-42F5-8E03-20A6CC819458}" type="pres">
      <dgm:prSet presAssocID="{C6DF2965-C9C9-44F5-92B6-867EEC9DC9D7}" presName="accentRepeatNode" presStyleLbl="solidFgAcc1" presStyleIdx="3" presStyleCnt="7"/>
      <dgm:spPr/>
    </dgm:pt>
    <dgm:pt modelId="{699C25D0-D097-4A6C-8AAA-9411C0C4A0BB}" type="pres">
      <dgm:prSet presAssocID="{30686CB7-8672-4779-9850-F0E04EE091C5}" presName="text_5" presStyleLbl="node1" presStyleIdx="4" presStyleCnt="7">
        <dgm:presLayoutVars>
          <dgm:bulletEnabled val="1"/>
        </dgm:presLayoutVars>
      </dgm:prSet>
      <dgm:spPr/>
    </dgm:pt>
    <dgm:pt modelId="{BDA3169D-64D1-4CA9-98D8-FE9D8F06C243}" type="pres">
      <dgm:prSet presAssocID="{30686CB7-8672-4779-9850-F0E04EE091C5}" presName="accent_5" presStyleCnt="0"/>
      <dgm:spPr/>
    </dgm:pt>
    <dgm:pt modelId="{2322744F-F2BA-4E61-9731-45125C009F7B}" type="pres">
      <dgm:prSet presAssocID="{30686CB7-8672-4779-9850-F0E04EE091C5}" presName="accentRepeatNode" presStyleLbl="solidFgAcc1" presStyleIdx="4" presStyleCnt="7"/>
      <dgm:spPr/>
    </dgm:pt>
    <dgm:pt modelId="{A89AF761-B206-42C4-9B06-852F17E2E296}" type="pres">
      <dgm:prSet presAssocID="{876B7834-49D5-453F-824F-6A05F4B56502}" presName="text_6" presStyleLbl="node1" presStyleIdx="5" presStyleCnt="7">
        <dgm:presLayoutVars>
          <dgm:bulletEnabled val="1"/>
        </dgm:presLayoutVars>
      </dgm:prSet>
      <dgm:spPr/>
    </dgm:pt>
    <dgm:pt modelId="{74F25E1D-6406-40A5-842C-AF3D47790BB0}" type="pres">
      <dgm:prSet presAssocID="{876B7834-49D5-453F-824F-6A05F4B56502}" presName="accent_6" presStyleCnt="0"/>
      <dgm:spPr/>
    </dgm:pt>
    <dgm:pt modelId="{7DB92881-7F33-4113-9DC5-3731404E5546}" type="pres">
      <dgm:prSet presAssocID="{876B7834-49D5-453F-824F-6A05F4B56502}" presName="accentRepeatNode" presStyleLbl="solidFgAcc1" presStyleIdx="5" presStyleCnt="7"/>
      <dgm:spPr/>
    </dgm:pt>
    <dgm:pt modelId="{011F44C7-546E-487E-A542-A16ED096CEA6}" type="pres">
      <dgm:prSet presAssocID="{4598A89F-EC56-477A-AE23-12541CCE69AC}" presName="text_7" presStyleLbl="node1" presStyleIdx="6" presStyleCnt="7">
        <dgm:presLayoutVars>
          <dgm:bulletEnabled val="1"/>
        </dgm:presLayoutVars>
      </dgm:prSet>
      <dgm:spPr/>
    </dgm:pt>
    <dgm:pt modelId="{FD1B2782-30FE-462D-B86F-F8D7B9C197E1}" type="pres">
      <dgm:prSet presAssocID="{4598A89F-EC56-477A-AE23-12541CCE69AC}" presName="accent_7" presStyleCnt="0"/>
      <dgm:spPr/>
    </dgm:pt>
    <dgm:pt modelId="{287204F5-42C4-40D7-846C-41144DD680B4}" type="pres">
      <dgm:prSet presAssocID="{4598A89F-EC56-477A-AE23-12541CCE69AC}" presName="accentRepeatNode" presStyleLbl="solidFgAcc1" presStyleIdx="6" presStyleCnt="7" custLinFactNeighborX="7026" custLinFactNeighborY="-2810"/>
      <dgm:spPr/>
    </dgm:pt>
  </dgm:ptLst>
  <dgm:cxnLst>
    <dgm:cxn modelId="{16021505-6122-45DD-AC97-E4302A87F2B6}" type="presOf" srcId="{876B7834-49D5-453F-824F-6A05F4B56502}" destId="{A89AF761-B206-42C4-9B06-852F17E2E296}" srcOrd="0" destOrd="0" presId="urn:microsoft.com/office/officeart/2008/layout/VerticalCurvedList"/>
    <dgm:cxn modelId="{51A8FB0C-673D-449A-89B7-634FE4077BA0}" srcId="{0D4CF0B3-14B2-4581-8DD9-D68E9CAC35BD}" destId="{50CF7973-94A2-4591-8250-7FEE99A7A6CC}" srcOrd="1" destOrd="0" parTransId="{4924B89F-500E-48F1-814C-0B830FAF1C8F}" sibTransId="{35B36CD3-8151-4D99-BC41-A075DA14BAC0}"/>
    <dgm:cxn modelId="{01513F0F-C809-44B2-8B5A-95B15B7D7A07}" srcId="{0D4CF0B3-14B2-4581-8DD9-D68E9CAC35BD}" destId="{39DCC407-4320-4E34-AB51-04D9CF74080B}" srcOrd="2" destOrd="0" parTransId="{106115C6-B3C5-49D0-A2C1-1BB6C0A2E5EE}" sibTransId="{2450763D-0419-4AAA-A5B8-F319C0CBFEEA}"/>
    <dgm:cxn modelId="{EF553C17-F7F4-4888-B7F0-224217C3FF50}" srcId="{0D4CF0B3-14B2-4581-8DD9-D68E9CAC35BD}" destId="{E3CCD2B8-789A-42F2-9941-1A78B6EC0BE4}" srcOrd="8" destOrd="0" parTransId="{BA014234-EC74-46FB-9CC9-E7B289F9B2A5}" sibTransId="{2315CCCE-0321-46E8-85EC-D828D959C30F}"/>
    <dgm:cxn modelId="{C4710A4F-8ECA-4A0C-B2FB-0FF0AFD5D064}" srcId="{0D4CF0B3-14B2-4581-8DD9-D68E9CAC35BD}" destId="{876B7834-49D5-453F-824F-6A05F4B56502}" srcOrd="5" destOrd="0" parTransId="{7872C3E7-FB53-4BA8-B67F-D822D8A81282}" sibTransId="{2EB3BDD7-2460-4A2E-8713-BB3D88E8D04F}"/>
    <dgm:cxn modelId="{3D4DF754-4E47-4060-B9CF-A8499AFEAE04}" type="presOf" srcId="{4598A89F-EC56-477A-AE23-12541CCE69AC}" destId="{011F44C7-546E-487E-A542-A16ED096CEA6}" srcOrd="0" destOrd="0" presId="urn:microsoft.com/office/officeart/2008/layout/VerticalCurvedList"/>
    <dgm:cxn modelId="{33AC7F55-E1C5-4B07-97B2-56B916860BB4}" type="presOf" srcId="{0D4CF0B3-14B2-4581-8DD9-D68E9CAC35BD}" destId="{47FC40CC-7ACC-446D-AE91-32F4586D295C}" srcOrd="0" destOrd="0" presId="urn:microsoft.com/office/officeart/2008/layout/VerticalCurvedList"/>
    <dgm:cxn modelId="{923EA857-445A-4E24-B1A4-416A524879C3}" srcId="{0D4CF0B3-14B2-4581-8DD9-D68E9CAC35BD}" destId="{C6DF2965-C9C9-44F5-92B6-867EEC9DC9D7}" srcOrd="3" destOrd="0" parTransId="{66343BFC-E3B0-4BFE-BAA6-9C816663C4E5}" sibTransId="{D8757071-2336-4AE7-BEB8-4562B612AE7A}"/>
    <dgm:cxn modelId="{42CDBC57-5FA6-4CB0-B12D-5A3B016CEA8C}" type="presOf" srcId="{30686CB7-8672-4779-9850-F0E04EE091C5}" destId="{699C25D0-D097-4A6C-8AAA-9411C0C4A0BB}" srcOrd="0" destOrd="0" presId="urn:microsoft.com/office/officeart/2008/layout/VerticalCurvedList"/>
    <dgm:cxn modelId="{AFDFC160-31DA-4EF0-8816-8EA3C24C2634}" type="presOf" srcId="{50CF7973-94A2-4591-8250-7FEE99A7A6CC}" destId="{E0DA2E97-6E7B-4937-B60D-A86DE445ACC0}" srcOrd="0" destOrd="0" presId="urn:microsoft.com/office/officeart/2008/layout/VerticalCurvedList"/>
    <dgm:cxn modelId="{A9B22668-C77D-4102-A772-DA90457E6CAA}" type="presOf" srcId="{722E1DD3-392F-4D96-A730-66C6A0ABFBFE}" destId="{FF119323-B9DA-4B4B-80C7-664FC7C746C7}" srcOrd="0" destOrd="0" presId="urn:microsoft.com/office/officeart/2008/layout/VerticalCurvedList"/>
    <dgm:cxn modelId="{B73C6970-23BD-427E-81C9-5D6822E3DDCF}" srcId="{0D4CF0B3-14B2-4581-8DD9-D68E9CAC35BD}" destId="{4598A89F-EC56-477A-AE23-12541CCE69AC}" srcOrd="6" destOrd="0" parTransId="{28B94CB1-DDEB-447C-B6A2-3BAF4B313DAB}" sibTransId="{81FBEC11-B9B8-4CB0-8064-6A41F4B66CFA}"/>
    <dgm:cxn modelId="{648EFF7D-050C-4ABA-A28E-B390131F3522}" srcId="{0D4CF0B3-14B2-4581-8DD9-D68E9CAC35BD}" destId="{8FDA4D4C-06B5-4788-BB1A-26F4CA3B1D54}" srcOrd="7" destOrd="0" parTransId="{E60F828E-CA25-409B-BC92-92163C5F297A}" sibTransId="{346CFCF4-A247-4A4F-93FA-AA18B336234B}"/>
    <dgm:cxn modelId="{4A3A3F82-EA0C-40AB-B0BD-AF811A48C1C2}" type="presOf" srcId="{BD43C4B0-89C7-4762-B58E-657A291F7236}" destId="{D612E535-ED72-4476-9280-B6122987FFA3}" srcOrd="0" destOrd="0" presId="urn:microsoft.com/office/officeart/2008/layout/VerticalCurvedList"/>
    <dgm:cxn modelId="{46A62E9D-B5E9-45DA-A9C8-BF017AC97E2E}" type="presOf" srcId="{C6DF2965-C9C9-44F5-92B6-867EEC9DC9D7}" destId="{BAA6C834-6FF2-4568-8670-68DA4ED639AA}" srcOrd="0" destOrd="0" presId="urn:microsoft.com/office/officeart/2008/layout/VerticalCurvedList"/>
    <dgm:cxn modelId="{01DD5DA5-71F6-40A3-B34F-C0E492894F79}" srcId="{0D4CF0B3-14B2-4581-8DD9-D68E9CAC35BD}" destId="{722E1DD3-392F-4D96-A730-66C6A0ABFBFE}" srcOrd="0" destOrd="0" parTransId="{28A9EE3D-9108-4972-B11B-2E8BB6C677DD}" sibTransId="{BD43C4B0-89C7-4762-B58E-657A291F7236}"/>
    <dgm:cxn modelId="{283720AD-5641-4586-9988-5AA45F49F121}" type="presOf" srcId="{39DCC407-4320-4E34-AB51-04D9CF74080B}" destId="{B322C923-51FC-4A4F-BB35-F06C2CAF09E3}" srcOrd="0" destOrd="0" presId="urn:microsoft.com/office/officeart/2008/layout/VerticalCurvedList"/>
    <dgm:cxn modelId="{CFDB64B6-4A50-4206-B478-A6DD29AE7D05}" srcId="{0D4CF0B3-14B2-4581-8DD9-D68E9CAC35BD}" destId="{30686CB7-8672-4779-9850-F0E04EE091C5}" srcOrd="4" destOrd="0" parTransId="{203A061E-1FA0-4597-B747-E64A7AE1DDF6}" sibTransId="{5B1B56E4-F90D-4A12-BB9E-43F415F206C9}"/>
    <dgm:cxn modelId="{022D14F7-6694-42F9-B67B-58CC3109909C}" type="presParOf" srcId="{47FC40CC-7ACC-446D-AE91-32F4586D295C}" destId="{D8CE50DF-543F-4ABD-90B7-35F03A762F77}" srcOrd="0" destOrd="0" presId="urn:microsoft.com/office/officeart/2008/layout/VerticalCurvedList"/>
    <dgm:cxn modelId="{FE169DCA-49D3-4FEE-88A9-CA89A3340428}" type="presParOf" srcId="{D8CE50DF-543F-4ABD-90B7-35F03A762F77}" destId="{5283BF18-7BAB-4617-A49E-75BFFFA00134}" srcOrd="0" destOrd="0" presId="urn:microsoft.com/office/officeart/2008/layout/VerticalCurvedList"/>
    <dgm:cxn modelId="{77A13683-F650-4594-BEDD-059CD74664E2}" type="presParOf" srcId="{5283BF18-7BAB-4617-A49E-75BFFFA00134}" destId="{E7A201B9-1F79-42DF-915F-8A5891F420FC}" srcOrd="0" destOrd="0" presId="urn:microsoft.com/office/officeart/2008/layout/VerticalCurvedList"/>
    <dgm:cxn modelId="{A59F869D-FF38-406B-AEBD-5B6C7C982F14}" type="presParOf" srcId="{5283BF18-7BAB-4617-A49E-75BFFFA00134}" destId="{D612E535-ED72-4476-9280-B6122987FFA3}" srcOrd="1" destOrd="0" presId="urn:microsoft.com/office/officeart/2008/layout/VerticalCurvedList"/>
    <dgm:cxn modelId="{EEEE2528-8E9F-4105-9145-7C63156D7694}" type="presParOf" srcId="{5283BF18-7BAB-4617-A49E-75BFFFA00134}" destId="{315E7335-4308-4986-8E45-9491E27FEB76}" srcOrd="2" destOrd="0" presId="urn:microsoft.com/office/officeart/2008/layout/VerticalCurvedList"/>
    <dgm:cxn modelId="{5530B52A-DB75-41C9-88F4-07E12A94E420}" type="presParOf" srcId="{5283BF18-7BAB-4617-A49E-75BFFFA00134}" destId="{825CABFF-7D13-47F1-8ED0-04CFCCA425E5}" srcOrd="3" destOrd="0" presId="urn:microsoft.com/office/officeart/2008/layout/VerticalCurvedList"/>
    <dgm:cxn modelId="{5FEF71A6-72F1-48D7-BEA8-48972C6D2C7C}" type="presParOf" srcId="{D8CE50DF-543F-4ABD-90B7-35F03A762F77}" destId="{FF119323-B9DA-4B4B-80C7-664FC7C746C7}" srcOrd="1" destOrd="0" presId="urn:microsoft.com/office/officeart/2008/layout/VerticalCurvedList"/>
    <dgm:cxn modelId="{26537061-7147-4368-B0CA-6B6ED3BAD795}" type="presParOf" srcId="{D8CE50DF-543F-4ABD-90B7-35F03A762F77}" destId="{64592F06-414C-4024-9B3E-918A40F8E8C1}" srcOrd="2" destOrd="0" presId="urn:microsoft.com/office/officeart/2008/layout/VerticalCurvedList"/>
    <dgm:cxn modelId="{949DA1D1-1F27-4D04-B353-76296F61FBD4}" type="presParOf" srcId="{64592F06-414C-4024-9B3E-918A40F8E8C1}" destId="{93A0EB49-22DC-4851-BC2D-77DC4175F839}" srcOrd="0" destOrd="0" presId="urn:microsoft.com/office/officeart/2008/layout/VerticalCurvedList"/>
    <dgm:cxn modelId="{C8BB1A02-540F-4B89-BACC-443726F93511}" type="presParOf" srcId="{D8CE50DF-543F-4ABD-90B7-35F03A762F77}" destId="{E0DA2E97-6E7B-4937-B60D-A86DE445ACC0}" srcOrd="3" destOrd="0" presId="urn:microsoft.com/office/officeart/2008/layout/VerticalCurvedList"/>
    <dgm:cxn modelId="{A5015776-5970-4CBF-818E-19EE364EC7E0}" type="presParOf" srcId="{D8CE50DF-543F-4ABD-90B7-35F03A762F77}" destId="{5D1BE3C0-B52C-4A7E-B57D-11D47F0558E4}" srcOrd="4" destOrd="0" presId="urn:microsoft.com/office/officeart/2008/layout/VerticalCurvedList"/>
    <dgm:cxn modelId="{41D78DC4-1980-4C5E-8762-4405A084CA7D}" type="presParOf" srcId="{5D1BE3C0-B52C-4A7E-B57D-11D47F0558E4}" destId="{DD12884D-8D9A-4CE6-BCA5-03A2723B3BC2}" srcOrd="0" destOrd="0" presId="urn:microsoft.com/office/officeart/2008/layout/VerticalCurvedList"/>
    <dgm:cxn modelId="{EF760D4A-8AEA-4D9F-B5EC-12E6D0DF5370}" type="presParOf" srcId="{D8CE50DF-543F-4ABD-90B7-35F03A762F77}" destId="{B322C923-51FC-4A4F-BB35-F06C2CAF09E3}" srcOrd="5" destOrd="0" presId="urn:microsoft.com/office/officeart/2008/layout/VerticalCurvedList"/>
    <dgm:cxn modelId="{9A5DFEA3-76D2-47A3-8883-9114642F758E}" type="presParOf" srcId="{D8CE50DF-543F-4ABD-90B7-35F03A762F77}" destId="{C4F4E09E-E4BD-4A06-92D4-3F0F4029BB10}" srcOrd="6" destOrd="0" presId="urn:microsoft.com/office/officeart/2008/layout/VerticalCurvedList"/>
    <dgm:cxn modelId="{E9E90E05-2E4A-4103-BEDE-07C2EF928518}" type="presParOf" srcId="{C4F4E09E-E4BD-4A06-92D4-3F0F4029BB10}" destId="{47EE2DD2-B643-4863-9580-03DC2691F7BE}" srcOrd="0" destOrd="0" presId="urn:microsoft.com/office/officeart/2008/layout/VerticalCurvedList"/>
    <dgm:cxn modelId="{D8EFDF69-01AD-4A54-8686-3F2533AD1B08}" type="presParOf" srcId="{D8CE50DF-543F-4ABD-90B7-35F03A762F77}" destId="{BAA6C834-6FF2-4568-8670-68DA4ED639AA}" srcOrd="7" destOrd="0" presId="urn:microsoft.com/office/officeart/2008/layout/VerticalCurvedList"/>
    <dgm:cxn modelId="{53DC678E-8F9E-4A1F-8A3E-D34014BBB88B}" type="presParOf" srcId="{D8CE50DF-543F-4ABD-90B7-35F03A762F77}" destId="{CFB3F782-F827-46D7-9BB9-F0A153A5ED8A}" srcOrd="8" destOrd="0" presId="urn:microsoft.com/office/officeart/2008/layout/VerticalCurvedList"/>
    <dgm:cxn modelId="{16DF688B-C497-481B-ADE7-C517401B50F1}" type="presParOf" srcId="{CFB3F782-F827-46D7-9BB9-F0A153A5ED8A}" destId="{52EB6076-4C14-42F5-8E03-20A6CC819458}" srcOrd="0" destOrd="0" presId="urn:microsoft.com/office/officeart/2008/layout/VerticalCurvedList"/>
    <dgm:cxn modelId="{DAE31FD8-D0EE-457F-8A50-8C6A79FB8C7F}" type="presParOf" srcId="{D8CE50DF-543F-4ABD-90B7-35F03A762F77}" destId="{699C25D0-D097-4A6C-8AAA-9411C0C4A0BB}" srcOrd="9" destOrd="0" presId="urn:microsoft.com/office/officeart/2008/layout/VerticalCurvedList"/>
    <dgm:cxn modelId="{7847699E-0AAC-4806-8B07-D7EEEF25335B}" type="presParOf" srcId="{D8CE50DF-543F-4ABD-90B7-35F03A762F77}" destId="{BDA3169D-64D1-4CA9-98D8-FE9D8F06C243}" srcOrd="10" destOrd="0" presId="urn:microsoft.com/office/officeart/2008/layout/VerticalCurvedList"/>
    <dgm:cxn modelId="{BA8F0F3A-6D14-48AF-B9D6-9D477060ADB0}" type="presParOf" srcId="{BDA3169D-64D1-4CA9-98D8-FE9D8F06C243}" destId="{2322744F-F2BA-4E61-9731-45125C009F7B}" srcOrd="0" destOrd="0" presId="urn:microsoft.com/office/officeart/2008/layout/VerticalCurvedList"/>
    <dgm:cxn modelId="{6B8B4E0F-220E-469D-96B3-7C3DFAEDF766}" type="presParOf" srcId="{D8CE50DF-543F-4ABD-90B7-35F03A762F77}" destId="{A89AF761-B206-42C4-9B06-852F17E2E296}" srcOrd="11" destOrd="0" presId="urn:microsoft.com/office/officeart/2008/layout/VerticalCurvedList"/>
    <dgm:cxn modelId="{ACEDE518-12A5-42E6-91D2-74CD3561E8C6}" type="presParOf" srcId="{D8CE50DF-543F-4ABD-90B7-35F03A762F77}" destId="{74F25E1D-6406-40A5-842C-AF3D47790BB0}" srcOrd="12" destOrd="0" presId="urn:microsoft.com/office/officeart/2008/layout/VerticalCurvedList"/>
    <dgm:cxn modelId="{A7F20F31-DED5-4A35-9D51-0C90FD51FDD0}" type="presParOf" srcId="{74F25E1D-6406-40A5-842C-AF3D47790BB0}" destId="{7DB92881-7F33-4113-9DC5-3731404E5546}" srcOrd="0" destOrd="0" presId="urn:microsoft.com/office/officeart/2008/layout/VerticalCurvedList"/>
    <dgm:cxn modelId="{1316A338-DB02-4F17-9530-D09FB642F7DA}" type="presParOf" srcId="{D8CE50DF-543F-4ABD-90B7-35F03A762F77}" destId="{011F44C7-546E-487E-A542-A16ED096CEA6}" srcOrd="13" destOrd="0" presId="urn:microsoft.com/office/officeart/2008/layout/VerticalCurvedList"/>
    <dgm:cxn modelId="{065CF10D-7A86-4D1B-8A65-1C67DE971BE7}" type="presParOf" srcId="{D8CE50DF-543F-4ABD-90B7-35F03A762F77}" destId="{FD1B2782-30FE-462D-B86F-F8D7B9C197E1}" srcOrd="14" destOrd="0" presId="urn:microsoft.com/office/officeart/2008/layout/VerticalCurvedList"/>
    <dgm:cxn modelId="{62AE5C4D-120B-44AA-80C2-E8F29919053E}" type="presParOf" srcId="{FD1B2782-30FE-462D-B86F-F8D7B9C197E1}" destId="{287204F5-42C4-40D7-846C-41144DD680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4CF0B3-14B2-4581-8DD9-D68E9CAC35B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722E1DD3-392F-4D96-A730-66C6A0ABFBFE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2400" b="0" dirty="0">
              <a:solidFill>
                <a:srgbClr val="FF0000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dirty="0">
            <a:solidFill>
              <a:srgbClr val="FF0000"/>
            </a:solidFill>
            <a:latin typeface="Titillium Web" panose="00000500000000000000" pitchFamily="2" charset="0"/>
            <a:cs typeface="Cairo" pitchFamily="2" charset="-78"/>
          </a:endParaRPr>
        </a:p>
      </dgm:t>
    </dgm:pt>
    <dgm:pt modelId="{28A9EE3D-9108-4972-B11B-2E8BB6C677DD}" type="par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BD43C4B0-89C7-4762-B58E-657A291F7236}" type="sib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50CF7973-94A2-4591-8250-7FEE99A7A6CC}">
      <dgm:prSet custT="1"/>
      <dgm:spPr/>
      <dgm:t>
        <a:bodyPr/>
        <a:lstStyle/>
        <a:p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gm:t>
    </dgm:pt>
    <dgm:pt modelId="{4924B89F-500E-48F1-814C-0B830FAF1C8F}" type="par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5B36CD3-8151-4D99-BC41-A075DA14BAC0}" type="sib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9DCC407-4320-4E34-AB51-04D9CF74080B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gm:t>
    </dgm:pt>
    <dgm:pt modelId="{106115C6-B3C5-49D0-A2C1-1BB6C0A2E5EE}" type="par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2450763D-0419-4AAA-A5B8-F319C0CBFEEA}" type="sib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C6DF2965-C9C9-44F5-92B6-867EEC9DC9D7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gm:t>
    </dgm:pt>
    <dgm:pt modelId="{66343BFC-E3B0-4BFE-BAA6-9C816663C4E5}" type="par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D8757071-2336-4AE7-BEB8-4562B612AE7A}" type="sib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E3CCD2B8-789A-42F2-9941-1A78B6EC0BE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BA014234-EC74-46FB-9CC9-E7B289F9B2A5}" type="parTrans" cxnId="{EF553C17-F7F4-4888-B7F0-224217C3FF50}">
      <dgm:prSet/>
      <dgm:spPr/>
      <dgm:t>
        <a:bodyPr/>
        <a:lstStyle/>
        <a:p>
          <a:endParaRPr lang="en-GB"/>
        </a:p>
      </dgm:t>
    </dgm:pt>
    <dgm:pt modelId="{2315CCCE-0321-46E8-85EC-D828D959C30F}" type="sibTrans" cxnId="{EF553C17-F7F4-4888-B7F0-224217C3FF50}">
      <dgm:prSet/>
      <dgm:spPr/>
      <dgm:t>
        <a:bodyPr/>
        <a:lstStyle/>
        <a:p>
          <a:endParaRPr lang="en-GB"/>
        </a:p>
      </dgm:t>
    </dgm:pt>
    <dgm:pt modelId="{876B7834-49D5-453F-824F-6A05F4B5650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gm:t>
    </dgm:pt>
    <dgm:pt modelId="{7872C3E7-FB53-4BA8-B67F-D822D8A81282}" type="parTrans" cxnId="{C4710A4F-8ECA-4A0C-B2FB-0FF0AFD5D064}">
      <dgm:prSet/>
      <dgm:spPr/>
      <dgm:t>
        <a:bodyPr/>
        <a:lstStyle/>
        <a:p>
          <a:endParaRPr lang="en-GB"/>
        </a:p>
      </dgm:t>
    </dgm:pt>
    <dgm:pt modelId="{2EB3BDD7-2460-4A2E-8713-BB3D88E8D04F}" type="sibTrans" cxnId="{C4710A4F-8ECA-4A0C-B2FB-0FF0AFD5D064}">
      <dgm:prSet/>
      <dgm:spPr/>
      <dgm:t>
        <a:bodyPr/>
        <a:lstStyle/>
        <a:p>
          <a:endParaRPr lang="en-GB"/>
        </a:p>
      </dgm:t>
    </dgm:pt>
    <dgm:pt modelId="{4598A89F-EC56-477A-AE23-12541CCE69AC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gm:t>
    </dgm:pt>
    <dgm:pt modelId="{28B94CB1-DDEB-447C-B6A2-3BAF4B313DAB}" type="parTrans" cxnId="{B73C6970-23BD-427E-81C9-5D6822E3DDCF}">
      <dgm:prSet/>
      <dgm:spPr/>
      <dgm:t>
        <a:bodyPr/>
        <a:lstStyle/>
        <a:p>
          <a:endParaRPr lang="en-GB"/>
        </a:p>
      </dgm:t>
    </dgm:pt>
    <dgm:pt modelId="{81FBEC11-B9B8-4CB0-8064-6A41F4B66CFA}" type="sibTrans" cxnId="{B73C6970-23BD-427E-81C9-5D6822E3DDCF}">
      <dgm:prSet/>
      <dgm:spPr/>
      <dgm:t>
        <a:bodyPr/>
        <a:lstStyle/>
        <a:p>
          <a:endParaRPr lang="en-GB"/>
        </a:p>
      </dgm:t>
    </dgm:pt>
    <dgm:pt modelId="{8FDA4D4C-06B5-4788-BB1A-26F4CA3B1D5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E60F828E-CA25-409B-BC92-92163C5F297A}" type="parTrans" cxnId="{648EFF7D-050C-4ABA-A28E-B390131F3522}">
      <dgm:prSet/>
      <dgm:spPr/>
      <dgm:t>
        <a:bodyPr/>
        <a:lstStyle/>
        <a:p>
          <a:endParaRPr lang="en-GB"/>
        </a:p>
      </dgm:t>
    </dgm:pt>
    <dgm:pt modelId="{346CFCF4-A247-4A4F-93FA-AA18B336234B}" type="sibTrans" cxnId="{648EFF7D-050C-4ABA-A28E-B390131F3522}">
      <dgm:prSet/>
      <dgm:spPr/>
      <dgm:t>
        <a:bodyPr/>
        <a:lstStyle/>
        <a:p>
          <a:endParaRPr lang="en-GB"/>
        </a:p>
      </dgm:t>
    </dgm:pt>
    <dgm:pt modelId="{30686CB7-8672-4779-9850-F0E04EE091C5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Cairo" pitchFamily="2" charset="-78"/>
              <a:ea typeface="+mn-ea"/>
              <a:cs typeface="Cairo" pitchFamily="2" charset="-78"/>
            </a:rPr>
            <a:t>Prototype Electronics</a:t>
          </a:r>
        </a:p>
      </dgm:t>
    </dgm:pt>
    <dgm:pt modelId="{203A061E-1FA0-4597-B747-E64A7AE1DDF6}" type="parTrans" cxnId="{CFDB64B6-4A50-4206-B478-A6DD29AE7D05}">
      <dgm:prSet/>
      <dgm:spPr/>
      <dgm:t>
        <a:bodyPr/>
        <a:lstStyle/>
        <a:p>
          <a:endParaRPr lang="en-GB"/>
        </a:p>
      </dgm:t>
    </dgm:pt>
    <dgm:pt modelId="{5B1B56E4-F90D-4A12-BB9E-43F415F206C9}" type="sibTrans" cxnId="{CFDB64B6-4A50-4206-B478-A6DD29AE7D05}">
      <dgm:prSet/>
      <dgm:spPr/>
      <dgm:t>
        <a:bodyPr/>
        <a:lstStyle/>
        <a:p>
          <a:endParaRPr lang="en-GB"/>
        </a:p>
      </dgm:t>
    </dgm:pt>
    <dgm:pt modelId="{47FC40CC-7ACC-446D-AE91-32F4586D295C}" type="pres">
      <dgm:prSet presAssocID="{0D4CF0B3-14B2-4581-8DD9-D68E9CAC35BD}" presName="Name0" presStyleCnt="0">
        <dgm:presLayoutVars>
          <dgm:chMax val="7"/>
          <dgm:chPref val="7"/>
          <dgm:dir/>
        </dgm:presLayoutVars>
      </dgm:prSet>
      <dgm:spPr/>
    </dgm:pt>
    <dgm:pt modelId="{D8CE50DF-543F-4ABD-90B7-35F03A762F77}" type="pres">
      <dgm:prSet presAssocID="{0D4CF0B3-14B2-4581-8DD9-D68E9CAC35BD}" presName="Name1" presStyleCnt="0"/>
      <dgm:spPr/>
    </dgm:pt>
    <dgm:pt modelId="{5283BF18-7BAB-4617-A49E-75BFFFA00134}" type="pres">
      <dgm:prSet presAssocID="{0D4CF0B3-14B2-4581-8DD9-D68E9CAC35BD}" presName="cycle" presStyleCnt="0"/>
      <dgm:spPr/>
    </dgm:pt>
    <dgm:pt modelId="{E7A201B9-1F79-42DF-915F-8A5891F420FC}" type="pres">
      <dgm:prSet presAssocID="{0D4CF0B3-14B2-4581-8DD9-D68E9CAC35BD}" presName="srcNode" presStyleLbl="node1" presStyleIdx="0" presStyleCnt="7"/>
      <dgm:spPr/>
    </dgm:pt>
    <dgm:pt modelId="{D612E535-ED72-4476-9280-B6122987FFA3}" type="pres">
      <dgm:prSet presAssocID="{0D4CF0B3-14B2-4581-8DD9-D68E9CAC35BD}" presName="conn" presStyleLbl="parChTrans1D2" presStyleIdx="0" presStyleCnt="1"/>
      <dgm:spPr/>
    </dgm:pt>
    <dgm:pt modelId="{315E7335-4308-4986-8E45-9491E27FEB76}" type="pres">
      <dgm:prSet presAssocID="{0D4CF0B3-14B2-4581-8DD9-D68E9CAC35BD}" presName="extraNode" presStyleLbl="node1" presStyleIdx="0" presStyleCnt="7"/>
      <dgm:spPr/>
    </dgm:pt>
    <dgm:pt modelId="{825CABFF-7D13-47F1-8ED0-04CFCCA425E5}" type="pres">
      <dgm:prSet presAssocID="{0D4CF0B3-14B2-4581-8DD9-D68E9CAC35BD}" presName="dstNode" presStyleLbl="node1" presStyleIdx="0" presStyleCnt="7"/>
      <dgm:spPr/>
    </dgm:pt>
    <dgm:pt modelId="{FF119323-B9DA-4B4B-80C7-664FC7C746C7}" type="pres">
      <dgm:prSet presAssocID="{722E1DD3-392F-4D96-A730-66C6A0ABFBFE}" presName="text_1" presStyleLbl="node1" presStyleIdx="0" presStyleCnt="7" custScaleY="100465">
        <dgm:presLayoutVars>
          <dgm:bulletEnabled val="1"/>
        </dgm:presLayoutVars>
      </dgm:prSet>
      <dgm:spPr/>
    </dgm:pt>
    <dgm:pt modelId="{64592F06-414C-4024-9B3E-918A40F8E8C1}" type="pres">
      <dgm:prSet presAssocID="{722E1DD3-392F-4D96-A730-66C6A0ABFBFE}" presName="accent_1" presStyleCnt="0"/>
      <dgm:spPr/>
    </dgm:pt>
    <dgm:pt modelId="{93A0EB49-22DC-4851-BC2D-77DC4175F839}" type="pres">
      <dgm:prSet presAssocID="{722E1DD3-392F-4D96-A730-66C6A0ABFBFE}" presName="accentRepeatNode" presStyleLbl="solidFgAcc1" presStyleIdx="0" presStyleCnt="7"/>
      <dgm:spPr/>
    </dgm:pt>
    <dgm:pt modelId="{E0DA2E97-6E7B-4937-B60D-A86DE445ACC0}" type="pres">
      <dgm:prSet presAssocID="{50CF7973-94A2-4591-8250-7FEE99A7A6CC}" presName="text_2" presStyleLbl="node1" presStyleIdx="1" presStyleCnt="7" custScaleY="97830">
        <dgm:presLayoutVars>
          <dgm:bulletEnabled val="1"/>
        </dgm:presLayoutVars>
      </dgm:prSet>
      <dgm:spPr/>
    </dgm:pt>
    <dgm:pt modelId="{5D1BE3C0-B52C-4A7E-B57D-11D47F0558E4}" type="pres">
      <dgm:prSet presAssocID="{50CF7973-94A2-4591-8250-7FEE99A7A6CC}" presName="accent_2" presStyleCnt="0"/>
      <dgm:spPr/>
    </dgm:pt>
    <dgm:pt modelId="{DD12884D-8D9A-4CE6-BCA5-03A2723B3BC2}" type="pres">
      <dgm:prSet presAssocID="{50CF7973-94A2-4591-8250-7FEE99A7A6CC}" presName="accentRepeatNode" presStyleLbl="solidFgAcc1" presStyleIdx="1" presStyleCnt="7"/>
      <dgm:spPr/>
    </dgm:pt>
    <dgm:pt modelId="{B322C923-51FC-4A4F-BB35-F06C2CAF09E3}" type="pres">
      <dgm:prSet presAssocID="{39DCC407-4320-4E34-AB51-04D9CF74080B}" presName="text_3" presStyleLbl="node1" presStyleIdx="2" presStyleCnt="7" custScaleX="99855" custScaleY="94058">
        <dgm:presLayoutVars>
          <dgm:bulletEnabled val="1"/>
        </dgm:presLayoutVars>
      </dgm:prSet>
      <dgm:spPr/>
    </dgm:pt>
    <dgm:pt modelId="{C4F4E09E-E4BD-4A06-92D4-3F0F4029BB10}" type="pres">
      <dgm:prSet presAssocID="{39DCC407-4320-4E34-AB51-04D9CF74080B}" presName="accent_3" presStyleCnt="0"/>
      <dgm:spPr/>
    </dgm:pt>
    <dgm:pt modelId="{47EE2DD2-B643-4863-9580-03DC2691F7BE}" type="pres">
      <dgm:prSet presAssocID="{39DCC407-4320-4E34-AB51-04D9CF74080B}" presName="accentRepeatNode" presStyleLbl="solidFgAcc1" presStyleIdx="2" presStyleCnt="7"/>
      <dgm:spPr/>
    </dgm:pt>
    <dgm:pt modelId="{BAA6C834-6FF2-4568-8670-68DA4ED639AA}" type="pres">
      <dgm:prSet presAssocID="{C6DF2965-C9C9-44F5-92B6-867EEC9DC9D7}" presName="text_4" presStyleLbl="node1" presStyleIdx="3" presStyleCnt="7">
        <dgm:presLayoutVars>
          <dgm:bulletEnabled val="1"/>
        </dgm:presLayoutVars>
      </dgm:prSet>
      <dgm:spPr/>
    </dgm:pt>
    <dgm:pt modelId="{CFB3F782-F827-46D7-9BB9-F0A153A5ED8A}" type="pres">
      <dgm:prSet presAssocID="{C6DF2965-C9C9-44F5-92B6-867EEC9DC9D7}" presName="accent_4" presStyleCnt="0"/>
      <dgm:spPr/>
    </dgm:pt>
    <dgm:pt modelId="{52EB6076-4C14-42F5-8E03-20A6CC819458}" type="pres">
      <dgm:prSet presAssocID="{C6DF2965-C9C9-44F5-92B6-867EEC9DC9D7}" presName="accentRepeatNode" presStyleLbl="solidFgAcc1" presStyleIdx="3" presStyleCnt="7"/>
      <dgm:spPr/>
    </dgm:pt>
    <dgm:pt modelId="{699C25D0-D097-4A6C-8AAA-9411C0C4A0BB}" type="pres">
      <dgm:prSet presAssocID="{30686CB7-8672-4779-9850-F0E04EE091C5}" presName="text_5" presStyleLbl="node1" presStyleIdx="4" presStyleCnt="7">
        <dgm:presLayoutVars>
          <dgm:bulletEnabled val="1"/>
        </dgm:presLayoutVars>
      </dgm:prSet>
      <dgm:spPr/>
    </dgm:pt>
    <dgm:pt modelId="{BDA3169D-64D1-4CA9-98D8-FE9D8F06C243}" type="pres">
      <dgm:prSet presAssocID="{30686CB7-8672-4779-9850-F0E04EE091C5}" presName="accent_5" presStyleCnt="0"/>
      <dgm:spPr/>
    </dgm:pt>
    <dgm:pt modelId="{2322744F-F2BA-4E61-9731-45125C009F7B}" type="pres">
      <dgm:prSet presAssocID="{30686CB7-8672-4779-9850-F0E04EE091C5}" presName="accentRepeatNode" presStyleLbl="solidFgAcc1" presStyleIdx="4" presStyleCnt="7"/>
      <dgm:spPr/>
    </dgm:pt>
    <dgm:pt modelId="{A89AF761-B206-42C4-9B06-852F17E2E296}" type="pres">
      <dgm:prSet presAssocID="{876B7834-49D5-453F-824F-6A05F4B56502}" presName="text_6" presStyleLbl="node1" presStyleIdx="5" presStyleCnt="7">
        <dgm:presLayoutVars>
          <dgm:bulletEnabled val="1"/>
        </dgm:presLayoutVars>
      </dgm:prSet>
      <dgm:spPr/>
    </dgm:pt>
    <dgm:pt modelId="{74F25E1D-6406-40A5-842C-AF3D47790BB0}" type="pres">
      <dgm:prSet presAssocID="{876B7834-49D5-453F-824F-6A05F4B56502}" presName="accent_6" presStyleCnt="0"/>
      <dgm:spPr/>
    </dgm:pt>
    <dgm:pt modelId="{7DB92881-7F33-4113-9DC5-3731404E5546}" type="pres">
      <dgm:prSet presAssocID="{876B7834-49D5-453F-824F-6A05F4B56502}" presName="accentRepeatNode" presStyleLbl="solidFgAcc1" presStyleIdx="5" presStyleCnt="7"/>
      <dgm:spPr/>
    </dgm:pt>
    <dgm:pt modelId="{011F44C7-546E-487E-A542-A16ED096CEA6}" type="pres">
      <dgm:prSet presAssocID="{4598A89F-EC56-477A-AE23-12541CCE69AC}" presName="text_7" presStyleLbl="node1" presStyleIdx="6" presStyleCnt="7">
        <dgm:presLayoutVars>
          <dgm:bulletEnabled val="1"/>
        </dgm:presLayoutVars>
      </dgm:prSet>
      <dgm:spPr/>
    </dgm:pt>
    <dgm:pt modelId="{FD1B2782-30FE-462D-B86F-F8D7B9C197E1}" type="pres">
      <dgm:prSet presAssocID="{4598A89F-EC56-477A-AE23-12541CCE69AC}" presName="accent_7" presStyleCnt="0"/>
      <dgm:spPr/>
    </dgm:pt>
    <dgm:pt modelId="{287204F5-42C4-40D7-846C-41144DD680B4}" type="pres">
      <dgm:prSet presAssocID="{4598A89F-EC56-477A-AE23-12541CCE69AC}" presName="accentRepeatNode" presStyleLbl="solidFgAcc1" presStyleIdx="6" presStyleCnt="7" custLinFactNeighborX="7026" custLinFactNeighborY="-2810"/>
      <dgm:spPr/>
    </dgm:pt>
  </dgm:ptLst>
  <dgm:cxnLst>
    <dgm:cxn modelId="{16021505-6122-45DD-AC97-E4302A87F2B6}" type="presOf" srcId="{876B7834-49D5-453F-824F-6A05F4B56502}" destId="{A89AF761-B206-42C4-9B06-852F17E2E296}" srcOrd="0" destOrd="0" presId="urn:microsoft.com/office/officeart/2008/layout/VerticalCurvedList"/>
    <dgm:cxn modelId="{51A8FB0C-673D-449A-89B7-634FE4077BA0}" srcId="{0D4CF0B3-14B2-4581-8DD9-D68E9CAC35BD}" destId="{50CF7973-94A2-4591-8250-7FEE99A7A6CC}" srcOrd="1" destOrd="0" parTransId="{4924B89F-500E-48F1-814C-0B830FAF1C8F}" sibTransId="{35B36CD3-8151-4D99-BC41-A075DA14BAC0}"/>
    <dgm:cxn modelId="{01513F0F-C809-44B2-8B5A-95B15B7D7A07}" srcId="{0D4CF0B3-14B2-4581-8DD9-D68E9CAC35BD}" destId="{39DCC407-4320-4E34-AB51-04D9CF74080B}" srcOrd="2" destOrd="0" parTransId="{106115C6-B3C5-49D0-A2C1-1BB6C0A2E5EE}" sibTransId="{2450763D-0419-4AAA-A5B8-F319C0CBFEEA}"/>
    <dgm:cxn modelId="{EF553C17-F7F4-4888-B7F0-224217C3FF50}" srcId="{0D4CF0B3-14B2-4581-8DD9-D68E9CAC35BD}" destId="{E3CCD2B8-789A-42F2-9941-1A78B6EC0BE4}" srcOrd="8" destOrd="0" parTransId="{BA014234-EC74-46FB-9CC9-E7B289F9B2A5}" sibTransId="{2315CCCE-0321-46E8-85EC-D828D959C30F}"/>
    <dgm:cxn modelId="{C4710A4F-8ECA-4A0C-B2FB-0FF0AFD5D064}" srcId="{0D4CF0B3-14B2-4581-8DD9-D68E9CAC35BD}" destId="{876B7834-49D5-453F-824F-6A05F4B56502}" srcOrd="5" destOrd="0" parTransId="{7872C3E7-FB53-4BA8-B67F-D822D8A81282}" sibTransId="{2EB3BDD7-2460-4A2E-8713-BB3D88E8D04F}"/>
    <dgm:cxn modelId="{3D4DF754-4E47-4060-B9CF-A8499AFEAE04}" type="presOf" srcId="{4598A89F-EC56-477A-AE23-12541CCE69AC}" destId="{011F44C7-546E-487E-A542-A16ED096CEA6}" srcOrd="0" destOrd="0" presId="urn:microsoft.com/office/officeart/2008/layout/VerticalCurvedList"/>
    <dgm:cxn modelId="{33AC7F55-E1C5-4B07-97B2-56B916860BB4}" type="presOf" srcId="{0D4CF0B3-14B2-4581-8DD9-D68E9CAC35BD}" destId="{47FC40CC-7ACC-446D-AE91-32F4586D295C}" srcOrd="0" destOrd="0" presId="urn:microsoft.com/office/officeart/2008/layout/VerticalCurvedList"/>
    <dgm:cxn modelId="{923EA857-445A-4E24-B1A4-416A524879C3}" srcId="{0D4CF0B3-14B2-4581-8DD9-D68E9CAC35BD}" destId="{C6DF2965-C9C9-44F5-92B6-867EEC9DC9D7}" srcOrd="3" destOrd="0" parTransId="{66343BFC-E3B0-4BFE-BAA6-9C816663C4E5}" sibTransId="{D8757071-2336-4AE7-BEB8-4562B612AE7A}"/>
    <dgm:cxn modelId="{42CDBC57-5FA6-4CB0-B12D-5A3B016CEA8C}" type="presOf" srcId="{30686CB7-8672-4779-9850-F0E04EE091C5}" destId="{699C25D0-D097-4A6C-8AAA-9411C0C4A0BB}" srcOrd="0" destOrd="0" presId="urn:microsoft.com/office/officeart/2008/layout/VerticalCurvedList"/>
    <dgm:cxn modelId="{AFDFC160-31DA-4EF0-8816-8EA3C24C2634}" type="presOf" srcId="{50CF7973-94A2-4591-8250-7FEE99A7A6CC}" destId="{E0DA2E97-6E7B-4937-B60D-A86DE445ACC0}" srcOrd="0" destOrd="0" presId="urn:microsoft.com/office/officeart/2008/layout/VerticalCurvedList"/>
    <dgm:cxn modelId="{A9B22668-C77D-4102-A772-DA90457E6CAA}" type="presOf" srcId="{722E1DD3-392F-4D96-A730-66C6A0ABFBFE}" destId="{FF119323-B9DA-4B4B-80C7-664FC7C746C7}" srcOrd="0" destOrd="0" presId="urn:microsoft.com/office/officeart/2008/layout/VerticalCurvedList"/>
    <dgm:cxn modelId="{B73C6970-23BD-427E-81C9-5D6822E3DDCF}" srcId="{0D4CF0B3-14B2-4581-8DD9-D68E9CAC35BD}" destId="{4598A89F-EC56-477A-AE23-12541CCE69AC}" srcOrd="6" destOrd="0" parTransId="{28B94CB1-DDEB-447C-B6A2-3BAF4B313DAB}" sibTransId="{81FBEC11-B9B8-4CB0-8064-6A41F4B66CFA}"/>
    <dgm:cxn modelId="{648EFF7D-050C-4ABA-A28E-B390131F3522}" srcId="{0D4CF0B3-14B2-4581-8DD9-D68E9CAC35BD}" destId="{8FDA4D4C-06B5-4788-BB1A-26F4CA3B1D54}" srcOrd="7" destOrd="0" parTransId="{E60F828E-CA25-409B-BC92-92163C5F297A}" sibTransId="{346CFCF4-A247-4A4F-93FA-AA18B336234B}"/>
    <dgm:cxn modelId="{4A3A3F82-EA0C-40AB-B0BD-AF811A48C1C2}" type="presOf" srcId="{BD43C4B0-89C7-4762-B58E-657A291F7236}" destId="{D612E535-ED72-4476-9280-B6122987FFA3}" srcOrd="0" destOrd="0" presId="urn:microsoft.com/office/officeart/2008/layout/VerticalCurvedList"/>
    <dgm:cxn modelId="{46A62E9D-B5E9-45DA-A9C8-BF017AC97E2E}" type="presOf" srcId="{C6DF2965-C9C9-44F5-92B6-867EEC9DC9D7}" destId="{BAA6C834-6FF2-4568-8670-68DA4ED639AA}" srcOrd="0" destOrd="0" presId="urn:microsoft.com/office/officeart/2008/layout/VerticalCurvedList"/>
    <dgm:cxn modelId="{01DD5DA5-71F6-40A3-B34F-C0E492894F79}" srcId="{0D4CF0B3-14B2-4581-8DD9-D68E9CAC35BD}" destId="{722E1DD3-392F-4D96-A730-66C6A0ABFBFE}" srcOrd="0" destOrd="0" parTransId="{28A9EE3D-9108-4972-B11B-2E8BB6C677DD}" sibTransId="{BD43C4B0-89C7-4762-B58E-657A291F7236}"/>
    <dgm:cxn modelId="{283720AD-5641-4586-9988-5AA45F49F121}" type="presOf" srcId="{39DCC407-4320-4E34-AB51-04D9CF74080B}" destId="{B322C923-51FC-4A4F-BB35-F06C2CAF09E3}" srcOrd="0" destOrd="0" presId="urn:microsoft.com/office/officeart/2008/layout/VerticalCurvedList"/>
    <dgm:cxn modelId="{CFDB64B6-4A50-4206-B478-A6DD29AE7D05}" srcId="{0D4CF0B3-14B2-4581-8DD9-D68E9CAC35BD}" destId="{30686CB7-8672-4779-9850-F0E04EE091C5}" srcOrd="4" destOrd="0" parTransId="{203A061E-1FA0-4597-B747-E64A7AE1DDF6}" sibTransId="{5B1B56E4-F90D-4A12-BB9E-43F415F206C9}"/>
    <dgm:cxn modelId="{022D14F7-6694-42F9-B67B-58CC3109909C}" type="presParOf" srcId="{47FC40CC-7ACC-446D-AE91-32F4586D295C}" destId="{D8CE50DF-543F-4ABD-90B7-35F03A762F77}" srcOrd="0" destOrd="0" presId="urn:microsoft.com/office/officeart/2008/layout/VerticalCurvedList"/>
    <dgm:cxn modelId="{FE169DCA-49D3-4FEE-88A9-CA89A3340428}" type="presParOf" srcId="{D8CE50DF-543F-4ABD-90B7-35F03A762F77}" destId="{5283BF18-7BAB-4617-A49E-75BFFFA00134}" srcOrd="0" destOrd="0" presId="urn:microsoft.com/office/officeart/2008/layout/VerticalCurvedList"/>
    <dgm:cxn modelId="{77A13683-F650-4594-BEDD-059CD74664E2}" type="presParOf" srcId="{5283BF18-7BAB-4617-A49E-75BFFFA00134}" destId="{E7A201B9-1F79-42DF-915F-8A5891F420FC}" srcOrd="0" destOrd="0" presId="urn:microsoft.com/office/officeart/2008/layout/VerticalCurvedList"/>
    <dgm:cxn modelId="{A59F869D-FF38-406B-AEBD-5B6C7C982F14}" type="presParOf" srcId="{5283BF18-7BAB-4617-A49E-75BFFFA00134}" destId="{D612E535-ED72-4476-9280-B6122987FFA3}" srcOrd="1" destOrd="0" presId="urn:microsoft.com/office/officeart/2008/layout/VerticalCurvedList"/>
    <dgm:cxn modelId="{EEEE2528-8E9F-4105-9145-7C63156D7694}" type="presParOf" srcId="{5283BF18-7BAB-4617-A49E-75BFFFA00134}" destId="{315E7335-4308-4986-8E45-9491E27FEB76}" srcOrd="2" destOrd="0" presId="urn:microsoft.com/office/officeart/2008/layout/VerticalCurvedList"/>
    <dgm:cxn modelId="{5530B52A-DB75-41C9-88F4-07E12A94E420}" type="presParOf" srcId="{5283BF18-7BAB-4617-A49E-75BFFFA00134}" destId="{825CABFF-7D13-47F1-8ED0-04CFCCA425E5}" srcOrd="3" destOrd="0" presId="urn:microsoft.com/office/officeart/2008/layout/VerticalCurvedList"/>
    <dgm:cxn modelId="{5FEF71A6-72F1-48D7-BEA8-48972C6D2C7C}" type="presParOf" srcId="{D8CE50DF-543F-4ABD-90B7-35F03A762F77}" destId="{FF119323-B9DA-4B4B-80C7-664FC7C746C7}" srcOrd="1" destOrd="0" presId="urn:microsoft.com/office/officeart/2008/layout/VerticalCurvedList"/>
    <dgm:cxn modelId="{26537061-7147-4368-B0CA-6B6ED3BAD795}" type="presParOf" srcId="{D8CE50DF-543F-4ABD-90B7-35F03A762F77}" destId="{64592F06-414C-4024-9B3E-918A40F8E8C1}" srcOrd="2" destOrd="0" presId="urn:microsoft.com/office/officeart/2008/layout/VerticalCurvedList"/>
    <dgm:cxn modelId="{949DA1D1-1F27-4D04-B353-76296F61FBD4}" type="presParOf" srcId="{64592F06-414C-4024-9B3E-918A40F8E8C1}" destId="{93A0EB49-22DC-4851-BC2D-77DC4175F839}" srcOrd="0" destOrd="0" presId="urn:microsoft.com/office/officeart/2008/layout/VerticalCurvedList"/>
    <dgm:cxn modelId="{C8BB1A02-540F-4B89-BACC-443726F93511}" type="presParOf" srcId="{D8CE50DF-543F-4ABD-90B7-35F03A762F77}" destId="{E0DA2E97-6E7B-4937-B60D-A86DE445ACC0}" srcOrd="3" destOrd="0" presId="urn:microsoft.com/office/officeart/2008/layout/VerticalCurvedList"/>
    <dgm:cxn modelId="{A5015776-5970-4CBF-818E-19EE364EC7E0}" type="presParOf" srcId="{D8CE50DF-543F-4ABD-90B7-35F03A762F77}" destId="{5D1BE3C0-B52C-4A7E-B57D-11D47F0558E4}" srcOrd="4" destOrd="0" presId="urn:microsoft.com/office/officeart/2008/layout/VerticalCurvedList"/>
    <dgm:cxn modelId="{41D78DC4-1980-4C5E-8762-4405A084CA7D}" type="presParOf" srcId="{5D1BE3C0-B52C-4A7E-B57D-11D47F0558E4}" destId="{DD12884D-8D9A-4CE6-BCA5-03A2723B3BC2}" srcOrd="0" destOrd="0" presId="urn:microsoft.com/office/officeart/2008/layout/VerticalCurvedList"/>
    <dgm:cxn modelId="{EF760D4A-8AEA-4D9F-B5EC-12E6D0DF5370}" type="presParOf" srcId="{D8CE50DF-543F-4ABD-90B7-35F03A762F77}" destId="{B322C923-51FC-4A4F-BB35-F06C2CAF09E3}" srcOrd="5" destOrd="0" presId="urn:microsoft.com/office/officeart/2008/layout/VerticalCurvedList"/>
    <dgm:cxn modelId="{9A5DFEA3-76D2-47A3-8883-9114642F758E}" type="presParOf" srcId="{D8CE50DF-543F-4ABD-90B7-35F03A762F77}" destId="{C4F4E09E-E4BD-4A06-92D4-3F0F4029BB10}" srcOrd="6" destOrd="0" presId="urn:microsoft.com/office/officeart/2008/layout/VerticalCurvedList"/>
    <dgm:cxn modelId="{E9E90E05-2E4A-4103-BEDE-07C2EF928518}" type="presParOf" srcId="{C4F4E09E-E4BD-4A06-92D4-3F0F4029BB10}" destId="{47EE2DD2-B643-4863-9580-03DC2691F7BE}" srcOrd="0" destOrd="0" presId="urn:microsoft.com/office/officeart/2008/layout/VerticalCurvedList"/>
    <dgm:cxn modelId="{D8EFDF69-01AD-4A54-8686-3F2533AD1B08}" type="presParOf" srcId="{D8CE50DF-543F-4ABD-90B7-35F03A762F77}" destId="{BAA6C834-6FF2-4568-8670-68DA4ED639AA}" srcOrd="7" destOrd="0" presId="urn:microsoft.com/office/officeart/2008/layout/VerticalCurvedList"/>
    <dgm:cxn modelId="{53DC678E-8F9E-4A1F-8A3E-D34014BBB88B}" type="presParOf" srcId="{D8CE50DF-543F-4ABD-90B7-35F03A762F77}" destId="{CFB3F782-F827-46D7-9BB9-F0A153A5ED8A}" srcOrd="8" destOrd="0" presId="urn:microsoft.com/office/officeart/2008/layout/VerticalCurvedList"/>
    <dgm:cxn modelId="{16DF688B-C497-481B-ADE7-C517401B50F1}" type="presParOf" srcId="{CFB3F782-F827-46D7-9BB9-F0A153A5ED8A}" destId="{52EB6076-4C14-42F5-8E03-20A6CC819458}" srcOrd="0" destOrd="0" presId="urn:microsoft.com/office/officeart/2008/layout/VerticalCurvedList"/>
    <dgm:cxn modelId="{DAE31FD8-D0EE-457F-8A50-8C6A79FB8C7F}" type="presParOf" srcId="{D8CE50DF-543F-4ABD-90B7-35F03A762F77}" destId="{699C25D0-D097-4A6C-8AAA-9411C0C4A0BB}" srcOrd="9" destOrd="0" presId="urn:microsoft.com/office/officeart/2008/layout/VerticalCurvedList"/>
    <dgm:cxn modelId="{7847699E-0AAC-4806-8B07-D7EEEF25335B}" type="presParOf" srcId="{D8CE50DF-543F-4ABD-90B7-35F03A762F77}" destId="{BDA3169D-64D1-4CA9-98D8-FE9D8F06C243}" srcOrd="10" destOrd="0" presId="urn:microsoft.com/office/officeart/2008/layout/VerticalCurvedList"/>
    <dgm:cxn modelId="{BA8F0F3A-6D14-48AF-B9D6-9D477060ADB0}" type="presParOf" srcId="{BDA3169D-64D1-4CA9-98D8-FE9D8F06C243}" destId="{2322744F-F2BA-4E61-9731-45125C009F7B}" srcOrd="0" destOrd="0" presId="urn:microsoft.com/office/officeart/2008/layout/VerticalCurvedList"/>
    <dgm:cxn modelId="{6B8B4E0F-220E-469D-96B3-7C3DFAEDF766}" type="presParOf" srcId="{D8CE50DF-543F-4ABD-90B7-35F03A762F77}" destId="{A89AF761-B206-42C4-9B06-852F17E2E296}" srcOrd="11" destOrd="0" presId="urn:microsoft.com/office/officeart/2008/layout/VerticalCurvedList"/>
    <dgm:cxn modelId="{ACEDE518-12A5-42E6-91D2-74CD3561E8C6}" type="presParOf" srcId="{D8CE50DF-543F-4ABD-90B7-35F03A762F77}" destId="{74F25E1D-6406-40A5-842C-AF3D47790BB0}" srcOrd="12" destOrd="0" presId="urn:microsoft.com/office/officeart/2008/layout/VerticalCurvedList"/>
    <dgm:cxn modelId="{A7F20F31-DED5-4A35-9D51-0C90FD51FDD0}" type="presParOf" srcId="{74F25E1D-6406-40A5-842C-AF3D47790BB0}" destId="{7DB92881-7F33-4113-9DC5-3731404E5546}" srcOrd="0" destOrd="0" presId="urn:microsoft.com/office/officeart/2008/layout/VerticalCurvedList"/>
    <dgm:cxn modelId="{1316A338-DB02-4F17-9530-D09FB642F7DA}" type="presParOf" srcId="{D8CE50DF-543F-4ABD-90B7-35F03A762F77}" destId="{011F44C7-546E-487E-A542-A16ED096CEA6}" srcOrd="13" destOrd="0" presId="urn:microsoft.com/office/officeart/2008/layout/VerticalCurvedList"/>
    <dgm:cxn modelId="{065CF10D-7A86-4D1B-8A65-1C67DE971BE7}" type="presParOf" srcId="{D8CE50DF-543F-4ABD-90B7-35F03A762F77}" destId="{FD1B2782-30FE-462D-B86F-F8D7B9C197E1}" srcOrd="14" destOrd="0" presId="urn:microsoft.com/office/officeart/2008/layout/VerticalCurvedList"/>
    <dgm:cxn modelId="{62AE5C4D-120B-44AA-80C2-E8F29919053E}" type="presParOf" srcId="{FD1B2782-30FE-462D-B86F-F8D7B9C197E1}" destId="{287204F5-42C4-40D7-846C-41144DD680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4CF0B3-14B2-4581-8DD9-D68E9CAC35B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722E1DD3-392F-4D96-A730-66C6A0ABFBFE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Training Benefits</a:t>
          </a:r>
          <a:endParaRPr lang="en-DE" sz="2400" b="0" kern="1200" dirty="0">
            <a:solidFill>
              <a:srgbClr val="000000"/>
            </a:solidFill>
            <a:latin typeface="Titillium Web" panose="00000500000000000000" pitchFamily="2" charset="0"/>
            <a:ea typeface="+mn-ea"/>
            <a:cs typeface="Cairo" pitchFamily="2" charset="-78"/>
          </a:endParaRPr>
        </a:p>
      </dgm:t>
    </dgm:pt>
    <dgm:pt modelId="{28A9EE3D-9108-4972-B11B-2E8BB6C677DD}" type="par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BD43C4B0-89C7-4762-B58E-657A291F7236}" type="sib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50CF7973-94A2-4591-8250-7FEE99A7A6CC}">
      <dgm:prSet custT="1"/>
      <dgm:spPr/>
      <dgm:t>
        <a:bodyPr/>
        <a:lstStyle/>
        <a:p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gm:t>
    </dgm:pt>
    <dgm:pt modelId="{4924B89F-500E-48F1-814C-0B830FAF1C8F}" type="par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5B36CD3-8151-4D99-BC41-A075DA14BAC0}" type="sib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9DCC407-4320-4E34-AB51-04D9CF74080B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gm:t>
    </dgm:pt>
    <dgm:pt modelId="{106115C6-B3C5-49D0-A2C1-1BB6C0A2E5EE}" type="par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2450763D-0419-4AAA-A5B8-F319C0CBFEEA}" type="sib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C6DF2965-C9C9-44F5-92B6-867EEC9DC9D7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gm:t>
    </dgm:pt>
    <dgm:pt modelId="{66343BFC-E3B0-4BFE-BAA6-9C816663C4E5}" type="par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D8757071-2336-4AE7-BEB8-4562B612AE7A}" type="sib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E3CCD2B8-789A-42F2-9941-1A78B6EC0BE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BA014234-EC74-46FB-9CC9-E7B289F9B2A5}" type="parTrans" cxnId="{EF553C17-F7F4-4888-B7F0-224217C3FF50}">
      <dgm:prSet/>
      <dgm:spPr/>
      <dgm:t>
        <a:bodyPr/>
        <a:lstStyle/>
        <a:p>
          <a:endParaRPr lang="en-GB"/>
        </a:p>
      </dgm:t>
    </dgm:pt>
    <dgm:pt modelId="{2315CCCE-0321-46E8-85EC-D828D959C30F}" type="sibTrans" cxnId="{EF553C17-F7F4-4888-B7F0-224217C3FF50}">
      <dgm:prSet/>
      <dgm:spPr/>
      <dgm:t>
        <a:bodyPr/>
        <a:lstStyle/>
        <a:p>
          <a:endParaRPr lang="en-GB"/>
        </a:p>
      </dgm:t>
    </dgm:pt>
    <dgm:pt modelId="{876B7834-49D5-453F-824F-6A05F4B5650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gm:t>
    </dgm:pt>
    <dgm:pt modelId="{7872C3E7-FB53-4BA8-B67F-D822D8A81282}" type="parTrans" cxnId="{C4710A4F-8ECA-4A0C-B2FB-0FF0AFD5D064}">
      <dgm:prSet/>
      <dgm:spPr/>
      <dgm:t>
        <a:bodyPr/>
        <a:lstStyle/>
        <a:p>
          <a:endParaRPr lang="en-GB"/>
        </a:p>
      </dgm:t>
    </dgm:pt>
    <dgm:pt modelId="{2EB3BDD7-2460-4A2E-8713-BB3D88E8D04F}" type="sibTrans" cxnId="{C4710A4F-8ECA-4A0C-B2FB-0FF0AFD5D064}">
      <dgm:prSet/>
      <dgm:spPr/>
      <dgm:t>
        <a:bodyPr/>
        <a:lstStyle/>
        <a:p>
          <a:endParaRPr lang="en-GB"/>
        </a:p>
      </dgm:t>
    </dgm:pt>
    <dgm:pt modelId="{4598A89F-EC56-477A-AE23-12541CCE69AC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gm:t>
    </dgm:pt>
    <dgm:pt modelId="{28B94CB1-DDEB-447C-B6A2-3BAF4B313DAB}" type="parTrans" cxnId="{B73C6970-23BD-427E-81C9-5D6822E3DDCF}">
      <dgm:prSet/>
      <dgm:spPr/>
      <dgm:t>
        <a:bodyPr/>
        <a:lstStyle/>
        <a:p>
          <a:endParaRPr lang="en-GB"/>
        </a:p>
      </dgm:t>
    </dgm:pt>
    <dgm:pt modelId="{81FBEC11-B9B8-4CB0-8064-6A41F4B66CFA}" type="sibTrans" cxnId="{B73C6970-23BD-427E-81C9-5D6822E3DDCF}">
      <dgm:prSet/>
      <dgm:spPr/>
      <dgm:t>
        <a:bodyPr/>
        <a:lstStyle/>
        <a:p>
          <a:endParaRPr lang="en-GB"/>
        </a:p>
      </dgm:t>
    </dgm:pt>
    <dgm:pt modelId="{8FDA4D4C-06B5-4788-BB1A-26F4CA3B1D5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E60F828E-CA25-409B-BC92-92163C5F297A}" type="parTrans" cxnId="{648EFF7D-050C-4ABA-A28E-B390131F3522}">
      <dgm:prSet/>
      <dgm:spPr/>
      <dgm:t>
        <a:bodyPr/>
        <a:lstStyle/>
        <a:p>
          <a:endParaRPr lang="en-GB"/>
        </a:p>
      </dgm:t>
    </dgm:pt>
    <dgm:pt modelId="{346CFCF4-A247-4A4F-93FA-AA18B336234B}" type="sibTrans" cxnId="{648EFF7D-050C-4ABA-A28E-B390131F3522}">
      <dgm:prSet/>
      <dgm:spPr/>
      <dgm:t>
        <a:bodyPr/>
        <a:lstStyle/>
        <a:p>
          <a:endParaRPr lang="en-GB"/>
        </a:p>
      </dgm:t>
    </dgm:pt>
    <dgm:pt modelId="{30686CB7-8672-4779-9850-F0E04EE091C5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gm:t>
    </dgm:pt>
    <dgm:pt modelId="{203A061E-1FA0-4597-B747-E64A7AE1DDF6}" type="parTrans" cxnId="{CFDB64B6-4A50-4206-B478-A6DD29AE7D05}">
      <dgm:prSet/>
      <dgm:spPr/>
      <dgm:t>
        <a:bodyPr/>
        <a:lstStyle/>
        <a:p>
          <a:endParaRPr lang="en-GB"/>
        </a:p>
      </dgm:t>
    </dgm:pt>
    <dgm:pt modelId="{5B1B56E4-F90D-4A12-BB9E-43F415F206C9}" type="sibTrans" cxnId="{CFDB64B6-4A50-4206-B478-A6DD29AE7D05}">
      <dgm:prSet/>
      <dgm:spPr/>
      <dgm:t>
        <a:bodyPr/>
        <a:lstStyle/>
        <a:p>
          <a:endParaRPr lang="en-GB"/>
        </a:p>
      </dgm:t>
    </dgm:pt>
    <dgm:pt modelId="{47FC40CC-7ACC-446D-AE91-32F4586D295C}" type="pres">
      <dgm:prSet presAssocID="{0D4CF0B3-14B2-4581-8DD9-D68E9CAC35BD}" presName="Name0" presStyleCnt="0">
        <dgm:presLayoutVars>
          <dgm:chMax val="7"/>
          <dgm:chPref val="7"/>
          <dgm:dir/>
        </dgm:presLayoutVars>
      </dgm:prSet>
      <dgm:spPr/>
    </dgm:pt>
    <dgm:pt modelId="{D8CE50DF-543F-4ABD-90B7-35F03A762F77}" type="pres">
      <dgm:prSet presAssocID="{0D4CF0B3-14B2-4581-8DD9-D68E9CAC35BD}" presName="Name1" presStyleCnt="0"/>
      <dgm:spPr/>
    </dgm:pt>
    <dgm:pt modelId="{5283BF18-7BAB-4617-A49E-75BFFFA00134}" type="pres">
      <dgm:prSet presAssocID="{0D4CF0B3-14B2-4581-8DD9-D68E9CAC35BD}" presName="cycle" presStyleCnt="0"/>
      <dgm:spPr/>
    </dgm:pt>
    <dgm:pt modelId="{E7A201B9-1F79-42DF-915F-8A5891F420FC}" type="pres">
      <dgm:prSet presAssocID="{0D4CF0B3-14B2-4581-8DD9-D68E9CAC35BD}" presName="srcNode" presStyleLbl="node1" presStyleIdx="0" presStyleCnt="7"/>
      <dgm:spPr/>
    </dgm:pt>
    <dgm:pt modelId="{D612E535-ED72-4476-9280-B6122987FFA3}" type="pres">
      <dgm:prSet presAssocID="{0D4CF0B3-14B2-4581-8DD9-D68E9CAC35BD}" presName="conn" presStyleLbl="parChTrans1D2" presStyleIdx="0" presStyleCnt="1"/>
      <dgm:spPr/>
    </dgm:pt>
    <dgm:pt modelId="{315E7335-4308-4986-8E45-9491E27FEB76}" type="pres">
      <dgm:prSet presAssocID="{0D4CF0B3-14B2-4581-8DD9-D68E9CAC35BD}" presName="extraNode" presStyleLbl="node1" presStyleIdx="0" presStyleCnt="7"/>
      <dgm:spPr/>
    </dgm:pt>
    <dgm:pt modelId="{825CABFF-7D13-47F1-8ED0-04CFCCA425E5}" type="pres">
      <dgm:prSet presAssocID="{0D4CF0B3-14B2-4581-8DD9-D68E9CAC35BD}" presName="dstNode" presStyleLbl="node1" presStyleIdx="0" presStyleCnt="7"/>
      <dgm:spPr/>
    </dgm:pt>
    <dgm:pt modelId="{FF119323-B9DA-4B4B-80C7-664FC7C746C7}" type="pres">
      <dgm:prSet presAssocID="{722E1DD3-392F-4D96-A730-66C6A0ABFBFE}" presName="text_1" presStyleLbl="node1" presStyleIdx="0" presStyleCnt="7" custScaleY="100465">
        <dgm:presLayoutVars>
          <dgm:bulletEnabled val="1"/>
        </dgm:presLayoutVars>
      </dgm:prSet>
      <dgm:spPr/>
    </dgm:pt>
    <dgm:pt modelId="{64592F06-414C-4024-9B3E-918A40F8E8C1}" type="pres">
      <dgm:prSet presAssocID="{722E1DD3-392F-4D96-A730-66C6A0ABFBFE}" presName="accent_1" presStyleCnt="0"/>
      <dgm:spPr/>
    </dgm:pt>
    <dgm:pt modelId="{93A0EB49-22DC-4851-BC2D-77DC4175F839}" type="pres">
      <dgm:prSet presAssocID="{722E1DD3-392F-4D96-A730-66C6A0ABFBFE}" presName="accentRepeatNode" presStyleLbl="solidFgAcc1" presStyleIdx="0" presStyleCnt="7"/>
      <dgm:spPr/>
    </dgm:pt>
    <dgm:pt modelId="{E0DA2E97-6E7B-4937-B60D-A86DE445ACC0}" type="pres">
      <dgm:prSet presAssocID="{50CF7973-94A2-4591-8250-7FEE99A7A6CC}" presName="text_2" presStyleLbl="node1" presStyleIdx="1" presStyleCnt="7" custScaleY="97830">
        <dgm:presLayoutVars>
          <dgm:bulletEnabled val="1"/>
        </dgm:presLayoutVars>
      </dgm:prSet>
      <dgm:spPr/>
    </dgm:pt>
    <dgm:pt modelId="{5D1BE3C0-B52C-4A7E-B57D-11D47F0558E4}" type="pres">
      <dgm:prSet presAssocID="{50CF7973-94A2-4591-8250-7FEE99A7A6CC}" presName="accent_2" presStyleCnt="0"/>
      <dgm:spPr/>
    </dgm:pt>
    <dgm:pt modelId="{DD12884D-8D9A-4CE6-BCA5-03A2723B3BC2}" type="pres">
      <dgm:prSet presAssocID="{50CF7973-94A2-4591-8250-7FEE99A7A6CC}" presName="accentRepeatNode" presStyleLbl="solidFgAcc1" presStyleIdx="1" presStyleCnt="7"/>
      <dgm:spPr/>
    </dgm:pt>
    <dgm:pt modelId="{B322C923-51FC-4A4F-BB35-F06C2CAF09E3}" type="pres">
      <dgm:prSet presAssocID="{39DCC407-4320-4E34-AB51-04D9CF74080B}" presName="text_3" presStyleLbl="node1" presStyleIdx="2" presStyleCnt="7" custScaleX="99855" custScaleY="94058">
        <dgm:presLayoutVars>
          <dgm:bulletEnabled val="1"/>
        </dgm:presLayoutVars>
      </dgm:prSet>
      <dgm:spPr/>
    </dgm:pt>
    <dgm:pt modelId="{C4F4E09E-E4BD-4A06-92D4-3F0F4029BB10}" type="pres">
      <dgm:prSet presAssocID="{39DCC407-4320-4E34-AB51-04D9CF74080B}" presName="accent_3" presStyleCnt="0"/>
      <dgm:spPr/>
    </dgm:pt>
    <dgm:pt modelId="{47EE2DD2-B643-4863-9580-03DC2691F7BE}" type="pres">
      <dgm:prSet presAssocID="{39DCC407-4320-4E34-AB51-04D9CF74080B}" presName="accentRepeatNode" presStyleLbl="solidFgAcc1" presStyleIdx="2" presStyleCnt="7"/>
      <dgm:spPr/>
    </dgm:pt>
    <dgm:pt modelId="{BAA6C834-6FF2-4568-8670-68DA4ED639AA}" type="pres">
      <dgm:prSet presAssocID="{C6DF2965-C9C9-44F5-92B6-867EEC9DC9D7}" presName="text_4" presStyleLbl="node1" presStyleIdx="3" presStyleCnt="7">
        <dgm:presLayoutVars>
          <dgm:bulletEnabled val="1"/>
        </dgm:presLayoutVars>
      </dgm:prSet>
      <dgm:spPr/>
    </dgm:pt>
    <dgm:pt modelId="{CFB3F782-F827-46D7-9BB9-F0A153A5ED8A}" type="pres">
      <dgm:prSet presAssocID="{C6DF2965-C9C9-44F5-92B6-867EEC9DC9D7}" presName="accent_4" presStyleCnt="0"/>
      <dgm:spPr/>
    </dgm:pt>
    <dgm:pt modelId="{52EB6076-4C14-42F5-8E03-20A6CC819458}" type="pres">
      <dgm:prSet presAssocID="{C6DF2965-C9C9-44F5-92B6-867EEC9DC9D7}" presName="accentRepeatNode" presStyleLbl="solidFgAcc1" presStyleIdx="3" presStyleCnt="7"/>
      <dgm:spPr/>
    </dgm:pt>
    <dgm:pt modelId="{699C25D0-D097-4A6C-8AAA-9411C0C4A0BB}" type="pres">
      <dgm:prSet presAssocID="{30686CB7-8672-4779-9850-F0E04EE091C5}" presName="text_5" presStyleLbl="node1" presStyleIdx="4" presStyleCnt="7">
        <dgm:presLayoutVars>
          <dgm:bulletEnabled val="1"/>
        </dgm:presLayoutVars>
      </dgm:prSet>
      <dgm:spPr/>
    </dgm:pt>
    <dgm:pt modelId="{BDA3169D-64D1-4CA9-98D8-FE9D8F06C243}" type="pres">
      <dgm:prSet presAssocID="{30686CB7-8672-4779-9850-F0E04EE091C5}" presName="accent_5" presStyleCnt="0"/>
      <dgm:spPr/>
    </dgm:pt>
    <dgm:pt modelId="{2322744F-F2BA-4E61-9731-45125C009F7B}" type="pres">
      <dgm:prSet presAssocID="{30686CB7-8672-4779-9850-F0E04EE091C5}" presName="accentRepeatNode" presStyleLbl="solidFgAcc1" presStyleIdx="4" presStyleCnt="7"/>
      <dgm:spPr/>
    </dgm:pt>
    <dgm:pt modelId="{A89AF761-B206-42C4-9B06-852F17E2E296}" type="pres">
      <dgm:prSet presAssocID="{876B7834-49D5-453F-824F-6A05F4B56502}" presName="text_6" presStyleLbl="node1" presStyleIdx="5" presStyleCnt="7">
        <dgm:presLayoutVars>
          <dgm:bulletEnabled val="1"/>
        </dgm:presLayoutVars>
      </dgm:prSet>
      <dgm:spPr/>
    </dgm:pt>
    <dgm:pt modelId="{74F25E1D-6406-40A5-842C-AF3D47790BB0}" type="pres">
      <dgm:prSet presAssocID="{876B7834-49D5-453F-824F-6A05F4B56502}" presName="accent_6" presStyleCnt="0"/>
      <dgm:spPr/>
    </dgm:pt>
    <dgm:pt modelId="{7DB92881-7F33-4113-9DC5-3731404E5546}" type="pres">
      <dgm:prSet presAssocID="{876B7834-49D5-453F-824F-6A05F4B56502}" presName="accentRepeatNode" presStyleLbl="solidFgAcc1" presStyleIdx="5" presStyleCnt="7"/>
      <dgm:spPr/>
    </dgm:pt>
    <dgm:pt modelId="{011F44C7-546E-487E-A542-A16ED096CEA6}" type="pres">
      <dgm:prSet presAssocID="{4598A89F-EC56-477A-AE23-12541CCE69AC}" presName="text_7" presStyleLbl="node1" presStyleIdx="6" presStyleCnt="7">
        <dgm:presLayoutVars>
          <dgm:bulletEnabled val="1"/>
        </dgm:presLayoutVars>
      </dgm:prSet>
      <dgm:spPr/>
    </dgm:pt>
    <dgm:pt modelId="{FD1B2782-30FE-462D-B86F-F8D7B9C197E1}" type="pres">
      <dgm:prSet presAssocID="{4598A89F-EC56-477A-AE23-12541CCE69AC}" presName="accent_7" presStyleCnt="0"/>
      <dgm:spPr/>
    </dgm:pt>
    <dgm:pt modelId="{287204F5-42C4-40D7-846C-41144DD680B4}" type="pres">
      <dgm:prSet presAssocID="{4598A89F-EC56-477A-AE23-12541CCE69AC}" presName="accentRepeatNode" presStyleLbl="solidFgAcc1" presStyleIdx="6" presStyleCnt="7" custLinFactNeighborX="7026" custLinFactNeighborY="-2810"/>
      <dgm:spPr/>
    </dgm:pt>
  </dgm:ptLst>
  <dgm:cxnLst>
    <dgm:cxn modelId="{16021505-6122-45DD-AC97-E4302A87F2B6}" type="presOf" srcId="{876B7834-49D5-453F-824F-6A05F4B56502}" destId="{A89AF761-B206-42C4-9B06-852F17E2E296}" srcOrd="0" destOrd="0" presId="urn:microsoft.com/office/officeart/2008/layout/VerticalCurvedList"/>
    <dgm:cxn modelId="{51A8FB0C-673D-449A-89B7-634FE4077BA0}" srcId="{0D4CF0B3-14B2-4581-8DD9-D68E9CAC35BD}" destId="{50CF7973-94A2-4591-8250-7FEE99A7A6CC}" srcOrd="1" destOrd="0" parTransId="{4924B89F-500E-48F1-814C-0B830FAF1C8F}" sibTransId="{35B36CD3-8151-4D99-BC41-A075DA14BAC0}"/>
    <dgm:cxn modelId="{01513F0F-C809-44B2-8B5A-95B15B7D7A07}" srcId="{0D4CF0B3-14B2-4581-8DD9-D68E9CAC35BD}" destId="{39DCC407-4320-4E34-AB51-04D9CF74080B}" srcOrd="2" destOrd="0" parTransId="{106115C6-B3C5-49D0-A2C1-1BB6C0A2E5EE}" sibTransId="{2450763D-0419-4AAA-A5B8-F319C0CBFEEA}"/>
    <dgm:cxn modelId="{EF553C17-F7F4-4888-B7F0-224217C3FF50}" srcId="{0D4CF0B3-14B2-4581-8DD9-D68E9CAC35BD}" destId="{E3CCD2B8-789A-42F2-9941-1A78B6EC0BE4}" srcOrd="8" destOrd="0" parTransId="{BA014234-EC74-46FB-9CC9-E7B289F9B2A5}" sibTransId="{2315CCCE-0321-46E8-85EC-D828D959C30F}"/>
    <dgm:cxn modelId="{C4710A4F-8ECA-4A0C-B2FB-0FF0AFD5D064}" srcId="{0D4CF0B3-14B2-4581-8DD9-D68E9CAC35BD}" destId="{876B7834-49D5-453F-824F-6A05F4B56502}" srcOrd="5" destOrd="0" parTransId="{7872C3E7-FB53-4BA8-B67F-D822D8A81282}" sibTransId="{2EB3BDD7-2460-4A2E-8713-BB3D88E8D04F}"/>
    <dgm:cxn modelId="{3D4DF754-4E47-4060-B9CF-A8499AFEAE04}" type="presOf" srcId="{4598A89F-EC56-477A-AE23-12541CCE69AC}" destId="{011F44C7-546E-487E-A542-A16ED096CEA6}" srcOrd="0" destOrd="0" presId="urn:microsoft.com/office/officeart/2008/layout/VerticalCurvedList"/>
    <dgm:cxn modelId="{33AC7F55-E1C5-4B07-97B2-56B916860BB4}" type="presOf" srcId="{0D4CF0B3-14B2-4581-8DD9-D68E9CAC35BD}" destId="{47FC40CC-7ACC-446D-AE91-32F4586D295C}" srcOrd="0" destOrd="0" presId="urn:microsoft.com/office/officeart/2008/layout/VerticalCurvedList"/>
    <dgm:cxn modelId="{923EA857-445A-4E24-B1A4-416A524879C3}" srcId="{0D4CF0B3-14B2-4581-8DD9-D68E9CAC35BD}" destId="{C6DF2965-C9C9-44F5-92B6-867EEC9DC9D7}" srcOrd="3" destOrd="0" parTransId="{66343BFC-E3B0-4BFE-BAA6-9C816663C4E5}" sibTransId="{D8757071-2336-4AE7-BEB8-4562B612AE7A}"/>
    <dgm:cxn modelId="{42CDBC57-5FA6-4CB0-B12D-5A3B016CEA8C}" type="presOf" srcId="{30686CB7-8672-4779-9850-F0E04EE091C5}" destId="{699C25D0-D097-4A6C-8AAA-9411C0C4A0BB}" srcOrd="0" destOrd="0" presId="urn:microsoft.com/office/officeart/2008/layout/VerticalCurvedList"/>
    <dgm:cxn modelId="{AFDFC160-31DA-4EF0-8816-8EA3C24C2634}" type="presOf" srcId="{50CF7973-94A2-4591-8250-7FEE99A7A6CC}" destId="{E0DA2E97-6E7B-4937-B60D-A86DE445ACC0}" srcOrd="0" destOrd="0" presId="urn:microsoft.com/office/officeart/2008/layout/VerticalCurvedList"/>
    <dgm:cxn modelId="{A9B22668-C77D-4102-A772-DA90457E6CAA}" type="presOf" srcId="{722E1DD3-392F-4D96-A730-66C6A0ABFBFE}" destId="{FF119323-B9DA-4B4B-80C7-664FC7C746C7}" srcOrd="0" destOrd="0" presId="urn:microsoft.com/office/officeart/2008/layout/VerticalCurvedList"/>
    <dgm:cxn modelId="{B73C6970-23BD-427E-81C9-5D6822E3DDCF}" srcId="{0D4CF0B3-14B2-4581-8DD9-D68E9CAC35BD}" destId="{4598A89F-EC56-477A-AE23-12541CCE69AC}" srcOrd="6" destOrd="0" parTransId="{28B94CB1-DDEB-447C-B6A2-3BAF4B313DAB}" sibTransId="{81FBEC11-B9B8-4CB0-8064-6A41F4B66CFA}"/>
    <dgm:cxn modelId="{648EFF7D-050C-4ABA-A28E-B390131F3522}" srcId="{0D4CF0B3-14B2-4581-8DD9-D68E9CAC35BD}" destId="{8FDA4D4C-06B5-4788-BB1A-26F4CA3B1D54}" srcOrd="7" destOrd="0" parTransId="{E60F828E-CA25-409B-BC92-92163C5F297A}" sibTransId="{346CFCF4-A247-4A4F-93FA-AA18B336234B}"/>
    <dgm:cxn modelId="{4A3A3F82-EA0C-40AB-B0BD-AF811A48C1C2}" type="presOf" srcId="{BD43C4B0-89C7-4762-B58E-657A291F7236}" destId="{D612E535-ED72-4476-9280-B6122987FFA3}" srcOrd="0" destOrd="0" presId="urn:microsoft.com/office/officeart/2008/layout/VerticalCurvedList"/>
    <dgm:cxn modelId="{46A62E9D-B5E9-45DA-A9C8-BF017AC97E2E}" type="presOf" srcId="{C6DF2965-C9C9-44F5-92B6-867EEC9DC9D7}" destId="{BAA6C834-6FF2-4568-8670-68DA4ED639AA}" srcOrd="0" destOrd="0" presId="urn:microsoft.com/office/officeart/2008/layout/VerticalCurvedList"/>
    <dgm:cxn modelId="{01DD5DA5-71F6-40A3-B34F-C0E492894F79}" srcId="{0D4CF0B3-14B2-4581-8DD9-D68E9CAC35BD}" destId="{722E1DD3-392F-4D96-A730-66C6A0ABFBFE}" srcOrd="0" destOrd="0" parTransId="{28A9EE3D-9108-4972-B11B-2E8BB6C677DD}" sibTransId="{BD43C4B0-89C7-4762-B58E-657A291F7236}"/>
    <dgm:cxn modelId="{283720AD-5641-4586-9988-5AA45F49F121}" type="presOf" srcId="{39DCC407-4320-4E34-AB51-04D9CF74080B}" destId="{B322C923-51FC-4A4F-BB35-F06C2CAF09E3}" srcOrd="0" destOrd="0" presId="urn:microsoft.com/office/officeart/2008/layout/VerticalCurvedList"/>
    <dgm:cxn modelId="{CFDB64B6-4A50-4206-B478-A6DD29AE7D05}" srcId="{0D4CF0B3-14B2-4581-8DD9-D68E9CAC35BD}" destId="{30686CB7-8672-4779-9850-F0E04EE091C5}" srcOrd="4" destOrd="0" parTransId="{203A061E-1FA0-4597-B747-E64A7AE1DDF6}" sibTransId="{5B1B56E4-F90D-4A12-BB9E-43F415F206C9}"/>
    <dgm:cxn modelId="{022D14F7-6694-42F9-B67B-58CC3109909C}" type="presParOf" srcId="{47FC40CC-7ACC-446D-AE91-32F4586D295C}" destId="{D8CE50DF-543F-4ABD-90B7-35F03A762F77}" srcOrd="0" destOrd="0" presId="urn:microsoft.com/office/officeart/2008/layout/VerticalCurvedList"/>
    <dgm:cxn modelId="{FE169DCA-49D3-4FEE-88A9-CA89A3340428}" type="presParOf" srcId="{D8CE50DF-543F-4ABD-90B7-35F03A762F77}" destId="{5283BF18-7BAB-4617-A49E-75BFFFA00134}" srcOrd="0" destOrd="0" presId="urn:microsoft.com/office/officeart/2008/layout/VerticalCurvedList"/>
    <dgm:cxn modelId="{77A13683-F650-4594-BEDD-059CD74664E2}" type="presParOf" srcId="{5283BF18-7BAB-4617-A49E-75BFFFA00134}" destId="{E7A201B9-1F79-42DF-915F-8A5891F420FC}" srcOrd="0" destOrd="0" presId="urn:microsoft.com/office/officeart/2008/layout/VerticalCurvedList"/>
    <dgm:cxn modelId="{A59F869D-FF38-406B-AEBD-5B6C7C982F14}" type="presParOf" srcId="{5283BF18-7BAB-4617-A49E-75BFFFA00134}" destId="{D612E535-ED72-4476-9280-B6122987FFA3}" srcOrd="1" destOrd="0" presId="urn:microsoft.com/office/officeart/2008/layout/VerticalCurvedList"/>
    <dgm:cxn modelId="{EEEE2528-8E9F-4105-9145-7C63156D7694}" type="presParOf" srcId="{5283BF18-7BAB-4617-A49E-75BFFFA00134}" destId="{315E7335-4308-4986-8E45-9491E27FEB76}" srcOrd="2" destOrd="0" presId="urn:microsoft.com/office/officeart/2008/layout/VerticalCurvedList"/>
    <dgm:cxn modelId="{5530B52A-DB75-41C9-88F4-07E12A94E420}" type="presParOf" srcId="{5283BF18-7BAB-4617-A49E-75BFFFA00134}" destId="{825CABFF-7D13-47F1-8ED0-04CFCCA425E5}" srcOrd="3" destOrd="0" presId="urn:microsoft.com/office/officeart/2008/layout/VerticalCurvedList"/>
    <dgm:cxn modelId="{5FEF71A6-72F1-48D7-BEA8-48972C6D2C7C}" type="presParOf" srcId="{D8CE50DF-543F-4ABD-90B7-35F03A762F77}" destId="{FF119323-B9DA-4B4B-80C7-664FC7C746C7}" srcOrd="1" destOrd="0" presId="urn:microsoft.com/office/officeart/2008/layout/VerticalCurvedList"/>
    <dgm:cxn modelId="{26537061-7147-4368-B0CA-6B6ED3BAD795}" type="presParOf" srcId="{D8CE50DF-543F-4ABD-90B7-35F03A762F77}" destId="{64592F06-414C-4024-9B3E-918A40F8E8C1}" srcOrd="2" destOrd="0" presId="urn:microsoft.com/office/officeart/2008/layout/VerticalCurvedList"/>
    <dgm:cxn modelId="{949DA1D1-1F27-4D04-B353-76296F61FBD4}" type="presParOf" srcId="{64592F06-414C-4024-9B3E-918A40F8E8C1}" destId="{93A0EB49-22DC-4851-BC2D-77DC4175F839}" srcOrd="0" destOrd="0" presId="urn:microsoft.com/office/officeart/2008/layout/VerticalCurvedList"/>
    <dgm:cxn modelId="{C8BB1A02-540F-4B89-BACC-443726F93511}" type="presParOf" srcId="{D8CE50DF-543F-4ABD-90B7-35F03A762F77}" destId="{E0DA2E97-6E7B-4937-B60D-A86DE445ACC0}" srcOrd="3" destOrd="0" presId="urn:microsoft.com/office/officeart/2008/layout/VerticalCurvedList"/>
    <dgm:cxn modelId="{A5015776-5970-4CBF-818E-19EE364EC7E0}" type="presParOf" srcId="{D8CE50DF-543F-4ABD-90B7-35F03A762F77}" destId="{5D1BE3C0-B52C-4A7E-B57D-11D47F0558E4}" srcOrd="4" destOrd="0" presId="urn:microsoft.com/office/officeart/2008/layout/VerticalCurvedList"/>
    <dgm:cxn modelId="{41D78DC4-1980-4C5E-8762-4405A084CA7D}" type="presParOf" srcId="{5D1BE3C0-B52C-4A7E-B57D-11D47F0558E4}" destId="{DD12884D-8D9A-4CE6-BCA5-03A2723B3BC2}" srcOrd="0" destOrd="0" presId="urn:microsoft.com/office/officeart/2008/layout/VerticalCurvedList"/>
    <dgm:cxn modelId="{EF760D4A-8AEA-4D9F-B5EC-12E6D0DF5370}" type="presParOf" srcId="{D8CE50DF-543F-4ABD-90B7-35F03A762F77}" destId="{B322C923-51FC-4A4F-BB35-F06C2CAF09E3}" srcOrd="5" destOrd="0" presId="urn:microsoft.com/office/officeart/2008/layout/VerticalCurvedList"/>
    <dgm:cxn modelId="{9A5DFEA3-76D2-47A3-8883-9114642F758E}" type="presParOf" srcId="{D8CE50DF-543F-4ABD-90B7-35F03A762F77}" destId="{C4F4E09E-E4BD-4A06-92D4-3F0F4029BB10}" srcOrd="6" destOrd="0" presId="urn:microsoft.com/office/officeart/2008/layout/VerticalCurvedList"/>
    <dgm:cxn modelId="{E9E90E05-2E4A-4103-BEDE-07C2EF928518}" type="presParOf" srcId="{C4F4E09E-E4BD-4A06-92D4-3F0F4029BB10}" destId="{47EE2DD2-B643-4863-9580-03DC2691F7BE}" srcOrd="0" destOrd="0" presId="urn:microsoft.com/office/officeart/2008/layout/VerticalCurvedList"/>
    <dgm:cxn modelId="{D8EFDF69-01AD-4A54-8686-3F2533AD1B08}" type="presParOf" srcId="{D8CE50DF-543F-4ABD-90B7-35F03A762F77}" destId="{BAA6C834-6FF2-4568-8670-68DA4ED639AA}" srcOrd="7" destOrd="0" presId="urn:microsoft.com/office/officeart/2008/layout/VerticalCurvedList"/>
    <dgm:cxn modelId="{53DC678E-8F9E-4A1F-8A3E-D34014BBB88B}" type="presParOf" srcId="{D8CE50DF-543F-4ABD-90B7-35F03A762F77}" destId="{CFB3F782-F827-46D7-9BB9-F0A153A5ED8A}" srcOrd="8" destOrd="0" presId="urn:microsoft.com/office/officeart/2008/layout/VerticalCurvedList"/>
    <dgm:cxn modelId="{16DF688B-C497-481B-ADE7-C517401B50F1}" type="presParOf" srcId="{CFB3F782-F827-46D7-9BB9-F0A153A5ED8A}" destId="{52EB6076-4C14-42F5-8E03-20A6CC819458}" srcOrd="0" destOrd="0" presId="urn:microsoft.com/office/officeart/2008/layout/VerticalCurvedList"/>
    <dgm:cxn modelId="{DAE31FD8-D0EE-457F-8A50-8C6A79FB8C7F}" type="presParOf" srcId="{D8CE50DF-543F-4ABD-90B7-35F03A762F77}" destId="{699C25D0-D097-4A6C-8AAA-9411C0C4A0BB}" srcOrd="9" destOrd="0" presId="urn:microsoft.com/office/officeart/2008/layout/VerticalCurvedList"/>
    <dgm:cxn modelId="{7847699E-0AAC-4806-8B07-D7EEEF25335B}" type="presParOf" srcId="{D8CE50DF-543F-4ABD-90B7-35F03A762F77}" destId="{BDA3169D-64D1-4CA9-98D8-FE9D8F06C243}" srcOrd="10" destOrd="0" presId="urn:microsoft.com/office/officeart/2008/layout/VerticalCurvedList"/>
    <dgm:cxn modelId="{BA8F0F3A-6D14-48AF-B9D6-9D477060ADB0}" type="presParOf" srcId="{BDA3169D-64D1-4CA9-98D8-FE9D8F06C243}" destId="{2322744F-F2BA-4E61-9731-45125C009F7B}" srcOrd="0" destOrd="0" presId="urn:microsoft.com/office/officeart/2008/layout/VerticalCurvedList"/>
    <dgm:cxn modelId="{6B8B4E0F-220E-469D-96B3-7C3DFAEDF766}" type="presParOf" srcId="{D8CE50DF-543F-4ABD-90B7-35F03A762F77}" destId="{A89AF761-B206-42C4-9B06-852F17E2E296}" srcOrd="11" destOrd="0" presId="urn:microsoft.com/office/officeart/2008/layout/VerticalCurvedList"/>
    <dgm:cxn modelId="{ACEDE518-12A5-42E6-91D2-74CD3561E8C6}" type="presParOf" srcId="{D8CE50DF-543F-4ABD-90B7-35F03A762F77}" destId="{74F25E1D-6406-40A5-842C-AF3D47790BB0}" srcOrd="12" destOrd="0" presId="urn:microsoft.com/office/officeart/2008/layout/VerticalCurvedList"/>
    <dgm:cxn modelId="{A7F20F31-DED5-4A35-9D51-0C90FD51FDD0}" type="presParOf" srcId="{74F25E1D-6406-40A5-842C-AF3D47790BB0}" destId="{7DB92881-7F33-4113-9DC5-3731404E5546}" srcOrd="0" destOrd="0" presId="urn:microsoft.com/office/officeart/2008/layout/VerticalCurvedList"/>
    <dgm:cxn modelId="{1316A338-DB02-4F17-9530-D09FB642F7DA}" type="presParOf" srcId="{D8CE50DF-543F-4ABD-90B7-35F03A762F77}" destId="{011F44C7-546E-487E-A542-A16ED096CEA6}" srcOrd="13" destOrd="0" presId="urn:microsoft.com/office/officeart/2008/layout/VerticalCurvedList"/>
    <dgm:cxn modelId="{065CF10D-7A86-4D1B-8A65-1C67DE971BE7}" type="presParOf" srcId="{D8CE50DF-543F-4ABD-90B7-35F03A762F77}" destId="{FD1B2782-30FE-462D-B86F-F8D7B9C197E1}" srcOrd="14" destOrd="0" presId="urn:microsoft.com/office/officeart/2008/layout/VerticalCurvedList"/>
    <dgm:cxn modelId="{62AE5C4D-120B-44AA-80C2-E8F29919053E}" type="presParOf" srcId="{FD1B2782-30FE-462D-B86F-F8D7B9C197E1}" destId="{287204F5-42C4-40D7-846C-41144DD680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C11E71-DBB5-43E6-B488-90172F95D99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E3EF8A4-1C2A-487F-A3CE-9EA1B5B5AE3B}">
      <dgm:prSet phldrT="[Text]" custT="1"/>
      <dgm:spPr/>
      <dgm:t>
        <a:bodyPr/>
        <a:lstStyle/>
        <a:p>
          <a:r>
            <a:rPr lang="en-GB" sz="2400" dirty="0">
              <a:solidFill>
                <a:srgbClr val="000000"/>
              </a:solidFill>
              <a:effectLst/>
              <a:latin typeface="Titillium Web" panose="00000500000000000000" pitchFamily="2" charset="0"/>
              <a:cs typeface="Cairo" pitchFamily="2" charset="-78"/>
            </a:rPr>
            <a:t>Project Objectives</a:t>
          </a:r>
          <a:endParaRPr lang="en-GB" sz="2400" dirty="0">
            <a:latin typeface="Titillium Web" panose="00000500000000000000" pitchFamily="2" charset="0"/>
          </a:endParaRPr>
        </a:p>
      </dgm:t>
    </dgm:pt>
    <dgm:pt modelId="{6EB6AA8D-C51D-40B7-9F57-FFFAD6E43144}" type="parTrans" cxnId="{E11A0AFC-03DF-4D75-B9E3-EBF7AAE9BAE5}">
      <dgm:prSet/>
      <dgm:spPr/>
      <dgm:t>
        <a:bodyPr/>
        <a:lstStyle/>
        <a:p>
          <a:endParaRPr lang="en-GB"/>
        </a:p>
      </dgm:t>
    </dgm:pt>
    <dgm:pt modelId="{42F69D04-865B-4141-B887-1F74C1D0FAF1}" type="sibTrans" cxnId="{E11A0AFC-03DF-4D75-B9E3-EBF7AAE9BAE5}">
      <dgm:prSet/>
      <dgm:spPr/>
      <dgm:t>
        <a:bodyPr/>
        <a:lstStyle/>
        <a:p>
          <a:endParaRPr lang="en-GB"/>
        </a:p>
      </dgm:t>
    </dgm:pt>
    <dgm:pt modelId="{A7EDD05C-EF22-4EB3-97D2-D75AC72A4471}">
      <dgm:prSet phldrT="[Text]" custT="1"/>
      <dgm:spPr/>
      <dgm:t>
        <a:bodyPr/>
        <a:lstStyle/>
        <a:p>
          <a:pPr>
            <a:lnSpc>
              <a:spcPct val="70000"/>
            </a:lnSpc>
          </a:pPr>
          <a:r>
            <a:rPr lang="en-GB" sz="20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Trying to design real elevator</a:t>
          </a:r>
          <a:endParaRPr lang="en-GB" sz="2000" dirty="0">
            <a:latin typeface="Titillium Web" panose="00000500000000000000" pitchFamily="2" charset="0"/>
          </a:endParaRPr>
        </a:p>
      </dgm:t>
    </dgm:pt>
    <dgm:pt modelId="{E7709445-2DD4-47CA-89AA-CE346C3B5D9E}" type="parTrans" cxnId="{84E9D944-8C9A-4051-829C-00F5941FDD72}">
      <dgm:prSet/>
      <dgm:spPr/>
      <dgm:t>
        <a:bodyPr/>
        <a:lstStyle/>
        <a:p>
          <a:endParaRPr lang="en-GB"/>
        </a:p>
      </dgm:t>
    </dgm:pt>
    <dgm:pt modelId="{2688892E-E067-4ED1-9702-07371D79065C}" type="sibTrans" cxnId="{84E9D944-8C9A-4051-829C-00F5941FDD72}">
      <dgm:prSet/>
      <dgm:spPr/>
      <dgm:t>
        <a:bodyPr/>
        <a:lstStyle/>
        <a:p>
          <a:endParaRPr lang="en-GB"/>
        </a:p>
      </dgm:t>
    </dgm:pt>
    <dgm:pt modelId="{4616CDDC-F063-466A-83CD-8EC9B012A161}">
      <dgm:prSet phldrT="[Text]" custT="1"/>
      <dgm:spPr/>
      <dgm:t>
        <a:bodyPr/>
        <a:lstStyle/>
        <a:p>
          <a:pPr>
            <a:lnSpc>
              <a:spcPct val="70000"/>
            </a:lnSpc>
          </a:pPr>
          <a:r>
            <a:rPr lang="en-GB" sz="20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Doing all design process</a:t>
          </a:r>
          <a:endParaRPr lang="en-GB" sz="2000" dirty="0">
            <a:solidFill>
              <a:schemeClr val="tx1"/>
            </a:solidFill>
            <a:latin typeface="Titillium Web" panose="00000500000000000000" pitchFamily="2" charset="0"/>
          </a:endParaRPr>
        </a:p>
      </dgm:t>
    </dgm:pt>
    <dgm:pt modelId="{4844B373-368C-4DE7-91EF-75572E43B1A7}" type="parTrans" cxnId="{F1CF901A-D01B-4A79-891E-79C3E2314CCB}">
      <dgm:prSet/>
      <dgm:spPr/>
      <dgm:t>
        <a:bodyPr/>
        <a:lstStyle/>
        <a:p>
          <a:endParaRPr lang="en-GB"/>
        </a:p>
      </dgm:t>
    </dgm:pt>
    <dgm:pt modelId="{F11DE9C2-52CD-409C-BADD-E743F1DAD3C2}" type="sibTrans" cxnId="{F1CF901A-D01B-4A79-891E-79C3E2314CCB}">
      <dgm:prSet/>
      <dgm:spPr/>
      <dgm:t>
        <a:bodyPr/>
        <a:lstStyle/>
        <a:p>
          <a:endParaRPr lang="en-GB"/>
        </a:p>
      </dgm:t>
    </dgm:pt>
    <dgm:pt modelId="{FA7AE11B-21CE-4DCE-901D-F1C9B1854EE3}">
      <dgm:prSet phldrT="[Text]" custT="1"/>
      <dgm:spPr/>
      <dgm:t>
        <a:bodyPr/>
        <a:lstStyle/>
        <a:p>
          <a:pPr>
            <a:lnSpc>
              <a:spcPct val="70000"/>
            </a:lnSpc>
            <a:spcAft>
              <a:spcPts val="0"/>
            </a:spcAft>
            <a:buFont typeface="Wingdings" panose="05000000000000000000" pitchFamily="2" charset="2"/>
            <a:buChar char="Ø"/>
          </a:pPr>
          <a:r>
            <a:rPr lang="en-GB" sz="20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Implement prototype like real elevator</a:t>
          </a:r>
          <a:endParaRPr lang="en-GB" sz="2000" dirty="0">
            <a:solidFill>
              <a:schemeClr val="tx1"/>
            </a:solidFill>
            <a:latin typeface="Titillium Web" panose="00000500000000000000" pitchFamily="2" charset="0"/>
          </a:endParaRPr>
        </a:p>
      </dgm:t>
    </dgm:pt>
    <dgm:pt modelId="{6DB4C431-9C91-4C25-8008-27060DCF562B}" type="parTrans" cxnId="{90E2DCDB-B74B-4583-BAE4-E7E7BC160F3E}">
      <dgm:prSet/>
      <dgm:spPr/>
      <dgm:t>
        <a:bodyPr/>
        <a:lstStyle/>
        <a:p>
          <a:endParaRPr lang="en-GB"/>
        </a:p>
      </dgm:t>
    </dgm:pt>
    <dgm:pt modelId="{1DF20A6D-9EAE-4C77-B4B6-252A41B9AC40}" type="sibTrans" cxnId="{90E2DCDB-B74B-4583-BAE4-E7E7BC160F3E}">
      <dgm:prSet/>
      <dgm:spPr/>
      <dgm:t>
        <a:bodyPr/>
        <a:lstStyle/>
        <a:p>
          <a:endParaRPr lang="en-GB"/>
        </a:p>
      </dgm:t>
    </dgm:pt>
    <dgm:pt modelId="{08F9D526-9340-401F-8EA9-6A0E6E54D97C}" type="pres">
      <dgm:prSet presAssocID="{69C11E71-DBB5-43E6-B488-90172F95D99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762661-64D7-475D-97A2-6E1F26E820A1}" type="pres">
      <dgm:prSet presAssocID="{9E3EF8A4-1C2A-487F-A3CE-9EA1B5B5AE3B}" presName="hierRoot1" presStyleCnt="0">
        <dgm:presLayoutVars>
          <dgm:hierBranch val="init"/>
        </dgm:presLayoutVars>
      </dgm:prSet>
      <dgm:spPr/>
    </dgm:pt>
    <dgm:pt modelId="{B499F110-BC90-4231-A66C-855B42D6C5A4}" type="pres">
      <dgm:prSet presAssocID="{9E3EF8A4-1C2A-487F-A3CE-9EA1B5B5AE3B}" presName="rootComposite1" presStyleCnt="0"/>
      <dgm:spPr/>
    </dgm:pt>
    <dgm:pt modelId="{59278769-9325-4E50-86E8-07744D26DE16}" type="pres">
      <dgm:prSet presAssocID="{9E3EF8A4-1C2A-487F-A3CE-9EA1B5B5AE3B}" presName="rootText1" presStyleLbl="node0" presStyleIdx="0" presStyleCnt="1" custScaleX="260405" custScaleY="86823" custLinFactNeighborX="-2927" custLinFactNeighborY="-70790">
        <dgm:presLayoutVars>
          <dgm:chPref val="3"/>
        </dgm:presLayoutVars>
      </dgm:prSet>
      <dgm:spPr/>
    </dgm:pt>
    <dgm:pt modelId="{2C8790A2-5EE9-47EC-B7C1-1065B6685269}" type="pres">
      <dgm:prSet presAssocID="{9E3EF8A4-1C2A-487F-A3CE-9EA1B5B5AE3B}" presName="rootConnector1" presStyleLbl="node1" presStyleIdx="0" presStyleCnt="0"/>
      <dgm:spPr/>
    </dgm:pt>
    <dgm:pt modelId="{301C4B1A-8356-4C82-9FED-06F1A00DB521}" type="pres">
      <dgm:prSet presAssocID="{9E3EF8A4-1C2A-487F-A3CE-9EA1B5B5AE3B}" presName="hierChild2" presStyleCnt="0"/>
      <dgm:spPr/>
    </dgm:pt>
    <dgm:pt modelId="{6E50E2A0-0548-4C74-B00E-8EDAE990850E}" type="pres">
      <dgm:prSet presAssocID="{E7709445-2DD4-47CA-89AA-CE346C3B5D9E}" presName="Name37" presStyleLbl="parChTrans1D2" presStyleIdx="0" presStyleCnt="3"/>
      <dgm:spPr/>
    </dgm:pt>
    <dgm:pt modelId="{BC14FA0B-EDAC-48EF-A64E-85B7BE6F5545}" type="pres">
      <dgm:prSet presAssocID="{A7EDD05C-EF22-4EB3-97D2-D75AC72A4471}" presName="hierRoot2" presStyleCnt="0">
        <dgm:presLayoutVars>
          <dgm:hierBranch val="init"/>
        </dgm:presLayoutVars>
      </dgm:prSet>
      <dgm:spPr/>
    </dgm:pt>
    <dgm:pt modelId="{8FF5811C-B9BF-4B80-8C24-31A3BA4C3A52}" type="pres">
      <dgm:prSet presAssocID="{A7EDD05C-EF22-4EB3-97D2-D75AC72A4471}" presName="rootComposite" presStyleCnt="0"/>
      <dgm:spPr/>
    </dgm:pt>
    <dgm:pt modelId="{CB23EA1F-8DED-4AB1-B97C-F2319C8ABFD5}" type="pres">
      <dgm:prSet presAssocID="{A7EDD05C-EF22-4EB3-97D2-D75AC72A4471}" presName="rootText" presStyleLbl="node2" presStyleIdx="0" presStyleCnt="3" custScaleX="154444" custScaleY="119916">
        <dgm:presLayoutVars>
          <dgm:chPref val="3"/>
        </dgm:presLayoutVars>
      </dgm:prSet>
      <dgm:spPr/>
    </dgm:pt>
    <dgm:pt modelId="{58D915BF-295D-4A71-B1F6-188DD42E45C4}" type="pres">
      <dgm:prSet presAssocID="{A7EDD05C-EF22-4EB3-97D2-D75AC72A4471}" presName="rootConnector" presStyleLbl="node2" presStyleIdx="0" presStyleCnt="3"/>
      <dgm:spPr/>
    </dgm:pt>
    <dgm:pt modelId="{BFD205A3-34CD-46C6-8C64-95F606E3B7B5}" type="pres">
      <dgm:prSet presAssocID="{A7EDD05C-EF22-4EB3-97D2-D75AC72A4471}" presName="hierChild4" presStyleCnt="0"/>
      <dgm:spPr/>
    </dgm:pt>
    <dgm:pt modelId="{690A9BB4-493C-4B3B-B7C9-DABCF453E58F}" type="pres">
      <dgm:prSet presAssocID="{A7EDD05C-EF22-4EB3-97D2-D75AC72A4471}" presName="hierChild5" presStyleCnt="0"/>
      <dgm:spPr/>
    </dgm:pt>
    <dgm:pt modelId="{80A1D9CA-221D-4885-8CE7-5DE1F5A4ECAB}" type="pres">
      <dgm:prSet presAssocID="{4844B373-368C-4DE7-91EF-75572E43B1A7}" presName="Name37" presStyleLbl="parChTrans1D2" presStyleIdx="1" presStyleCnt="3"/>
      <dgm:spPr/>
    </dgm:pt>
    <dgm:pt modelId="{74E40AF3-3587-4CA5-B69F-6712A76770E6}" type="pres">
      <dgm:prSet presAssocID="{4616CDDC-F063-466A-83CD-8EC9B012A161}" presName="hierRoot2" presStyleCnt="0">
        <dgm:presLayoutVars>
          <dgm:hierBranch val="init"/>
        </dgm:presLayoutVars>
      </dgm:prSet>
      <dgm:spPr/>
    </dgm:pt>
    <dgm:pt modelId="{CDDD14B4-2176-4F1F-8639-662AE392B16F}" type="pres">
      <dgm:prSet presAssocID="{4616CDDC-F063-466A-83CD-8EC9B012A161}" presName="rootComposite" presStyleCnt="0"/>
      <dgm:spPr/>
    </dgm:pt>
    <dgm:pt modelId="{6B62466D-D1F9-4ED7-A2C3-5C0CBE94E786}" type="pres">
      <dgm:prSet presAssocID="{4616CDDC-F063-466A-83CD-8EC9B012A161}" presName="rootText" presStyleLbl="node2" presStyleIdx="1" presStyleCnt="3" custScaleX="146502" custScaleY="122394">
        <dgm:presLayoutVars>
          <dgm:chPref val="3"/>
        </dgm:presLayoutVars>
      </dgm:prSet>
      <dgm:spPr/>
    </dgm:pt>
    <dgm:pt modelId="{D925ED78-5A42-4B31-B79A-29BED16DC7FE}" type="pres">
      <dgm:prSet presAssocID="{4616CDDC-F063-466A-83CD-8EC9B012A161}" presName="rootConnector" presStyleLbl="node2" presStyleIdx="1" presStyleCnt="3"/>
      <dgm:spPr/>
    </dgm:pt>
    <dgm:pt modelId="{7FB24A70-7F59-4FAF-A296-B5AFB9EF7F64}" type="pres">
      <dgm:prSet presAssocID="{4616CDDC-F063-466A-83CD-8EC9B012A161}" presName="hierChild4" presStyleCnt="0"/>
      <dgm:spPr/>
    </dgm:pt>
    <dgm:pt modelId="{7CDF15F7-AC55-4D23-87BF-1D6D96204776}" type="pres">
      <dgm:prSet presAssocID="{4616CDDC-F063-466A-83CD-8EC9B012A161}" presName="hierChild5" presStyleCnt="0"/>
      <dgm:spPr/>
    </dgm:pt>
    <dgm:pt modelId="{E9563648-ACE7-472C-8B42-7E50835DF7A5}" type="pres">
      <dgm:prSet presAssocID="{6DB4C431-9C91-4C25-8008-27060DCF562B}" presName="Name37" presStyleLbl="parChTrans1D2" presStyleIdx="2" presStyleCnt="3"/>
      <dgm:spPr/>
    </dgm:pt>
    <dgm:pt modelId="{95B8C964-298D-4316-BE51-B64C56A28F67}" type="pres">
      <dgm:prSet presAssocID="{FA7AE11B-21CE-4DCE-901D-F1C9B1854EE3}" presName="hierRoot2" presStyleCnt="0">
        <dgm:presLayoutVars>
          <dgm:hierBranch val="init"/>
        </dgm:presLayoutVars>
      </dgm:prSet>
      <dgm:spPr/>
    </dgm:pt>
    <dgm:pt modelId="{5CBF4F06-C075-4C1D-85C9-FE5E275A576C}" type="pres">
      <dgm:prSet presAssocID="{FA7AE11B-21CE-4DCE-901D-F1C9B1854EE3}" presName="rootComposite" presStyleCnt="0"/>
      <dgm:spPr/>
    </dgm:pt>
    <dgm:pt modelId="{A9125DE9-EF8D-4D9A-A577-9B08D811C892}" type="pres">
      <dgm:prSet presAssocID="{FA7AE11B-21CE-4DCE-901D-F1C9B1854EE3}" presName="rootText" presStyleLbl="node2" presStyleIdx="2" presStyleCnt="3" custScaleX="213547" custScaleY="127350" custLinFactNeighborX="17997" custLinFactNeighborY="-736">
        <dgm:presLayoutVars>
          <dgm:chPref val="3"/>
        </dgm:presLayoutVars>
      </dgm:prSet>
      <dgm:spPr/>
    </dgm:pt>
    <dgm:pt modelId="{911C3C08-6E76-4901-9885-AD12D43429D0}" type="pres">
      <dgm:prSet presAssocID="{FA7AE11B-21CE-4DCE-901D-F1C9B1854EE3}" presName="rootConnector" presStyleLbl="node2" presStyleIdx="2" presStyleCnt="3"/>
      <dgm:spPr/>
    </dgm:pt>
    <dgm:pt modelId="{AE5A33CF-FDF3-4B64-AB81-8512C3F90E7B}" type="pres">
      <dgm:prSet presAssocID="{FA7AE11B-21CE-4DCE-901D-F1C9B1854EE3}" presName="hierChild4" presStyleCnt="0"/>
      <dgm:spPr/>
    </dgm:pt>
    <dgm:pt modelId="{C77B0CD2-CE4B-4CF5-B5BA-4C2D5BA2DBE4}" type="pres">
      <dgm:prSet presAssocID="{FA7AE11B-21CE-4DCE-901D-F1C9B1854EE3}" presName="hierChild5" presStyleCnt="0"/>
      <dgm:spPr/>
    </dgm:pt>
    <dgm:pt modelId="{9DFAD4DE-F259-4927-8735-DC58241056F0}" type="pres">
      <dgm:prSet presAssocID="{9E3EF8A4-1C2A-487F-A3CE-9EA1B5B5AE3B}" presName="hierChild3" presStyleCnt="0"/>
      <dgm:spPr/>
    </dgm:pt>
  </dgm:ptLst>
  <dgm:cxnLst>
    <dgm:cxn modelId="{63A0DF01-D314-425E-9557-59AABBE1C8F8}" type="presOf" srcId="{4616CDDC-F063-466A-83CD-8EC9B012A161}" destId="{D925ED78-5A42-4B31-B79A-29BED16DC7FE}" srcOrd="1" destOrd="0" presId="urn:microsoft.com/office/officeart/2005/8/layout/orgChart1"/>
    <dgm:cxn modelId="{B8602C15-514E-4AF6-A6BA-B27C5701EC35}" type="presOf" srcId="{A7EDD05C-EF22-4EB3-97D2-D75AC72A4471}" destId="{CB23EA1F-8DED-4AB1-B97C-F2319C8ABFD5}" srcOrd="0" destOrd="0" presId="urn:microsoft.com/office/officeart/2005/8/layout/orgChart1"/>
    <dgm:cxn modelId="{8AC1B219-539A-4245-B3D8-A5F6B8AE4651}" type="presOf" srcId="{FA7AE11B-21CE-4DCE-901D-F1C9B1854EE3}" destId="{A9125DE9-EF8D-4D9A-A577-9B08D811C892}" srcOrd="0" destOrd="0" presId="urn:microsoft.com/office/officeart/2005/8/layout/orgChart1"/>
    <dgm:cxn modelId="{F1CF901A-D01B-4A79-891E-79C3E2314CCB}" srcId="{9E3EF8A4-1C2A-487F-A3CE-9EA1B5B5AE3B}" destId="{4616CDDC-F063-466A-83CD-8EC9B012A161}" srcOrd="1" destOrd="0" parTransId="{4844B373-368C-4DE7-91EF-75572E43B1A7}" sibTransId="{F11DE9C2-52CD-409C-BADD-E743F1DAD3C2}"/>
    <dgm:cxn modelId="{91B3712F-1F90-4081-AB49-D88FBA6FDC4D}" type="presOf" srcId="{FA7AE11B-21CE-4DCE-901D-F1C9B1854EE3}" destId="{911C3C08-6E76-4901-9885-AD12D43429D0}" srcOrd="1" destOrd="0" presId="urn:microsoft.com/office/officeart/2005/8/layout/orgChart1"/>
    <dgm:cxn modelId="{84E9D944-8C9A-4051-829C-00F5941FDD72}" srcId="{9E3EF8A4-1C2A-487F-A3CE-9EA1B5B5AE3B}" destId="{A7EDD05C-EF22-4EB3-97D2-D75AC72A4471}" srcOrd="0" destOrd="0" parTransId="{E7709445-2DD4-47CA-89AA-CE346C3B5D9E}" sibTransId="{2688892E-E067-4ED1-9702-07371D79065C}"/>
    <dgm:cxn modelId="{2DFB148D-0641-4DB9-AB4D-050E4E7134AB}" type="presOf" srcId="{9E3EF8A4-1C2A-487F-A3CE-9EA1B5B5AE3B}" destId="{59278769-9325-4E50-86E8-07744D26DE16}" srcOrd="0" destOrd="0" presId="urn:microsoft.com/office/officeart/2005/8/layout/orgChart1"/>
    <dgm:cxn modelId="{608F479A-3947-4A59-9D5C-F175D3D115FA}" type="presOf" srcId="{9E3EF8A4-1C2A-487F-A3CE-9EA1B5B5AE3B}" destId="{2C8790A2-5EE9-47EC-B7C1-1065B6685269}" srcOrd="1" destOrd="0" presId="urn:microsoft.com/office/officeart/2005/8/layout/orgChart1"/>
    <dgm:cxn modelId="{24D3FBA9-621C-4F38-8920-4AD53365CE74}" type="presOf" srcId="{69C11E71-DBB5-43E6-B488-90172F95D991}" destId="{08F9D526-9340-401F-8EA9-6A0E6E54D97C}" srcOrd="0" destOrd="0" presId="urn:microsoft.com/office/officeart/2005/8/layout/orgChart1"/>
    <dgm:cxn modelId="{AFBC25B6-29CE-43A7-922A-097D4FD376B5}" type="presOf" srcId="{4844B373-368C-4DE7-91EF-75572E43B1A7}" destId="{80A1D9CA-221D-4885-8CE7-5DE1F5A4ECAB}" srcOrd="0" destOrd="0" presId="urn:microsoft.com/office/officeart/2005/8/layout/orgChart1"/>
    <dgm:cxn modelId="{C5A03EBD-B6BD-428B-BEF6-9089854B84E9}" type="presOf" srcId="{6DB4C431-9C91-4C25-8008-27060DCF562B}" destId="{E9563648-ACE7-472C-8B42-7E50835DF7A5}" srcOrd="0" destOrd="0" presId="urn:microsoft.com/office/officeart/2005/8/layout/orgChart1"/>
    <dgm:cxn modelId="{90E2DCDB-B74B-4583-BAE4-E7E7BC160F3E}" srcId="{9E3EF8A4-1C2A-487F-A3CE-9EA1B5B5AE3B}" destId="{FA7AE11B-21CE-4DCE-901D-F1C9B1854EE3}" srcOrd="2" destOrd="0" parTransId="{6DB4C431-9C91-4C25-8008-27060DCF562B}" sibTransId="{1DF20A6D-9EAE-4C77-B4B6-252A41B9AC40}"/>
    <dgm:cxn modelId="{E77A7FE7-DBEF-4404-8B13-98E890F42037}" type="presOf" srcId="{A7EDD05C-EF22-4EB3-97D2-D75AC72A4471}" destId="{58D915BF-295D-4A71-B1F6-188DD42E45C4}" srcOrd="1" destOrd="0" presId="urn:microsoft.com/office/officeart/2005/8/layout/orgChart1"/>
    <dgm:cxn modelId="{7BC214F1-E068-43E7-BA2A-92D52C27987E}" type="presOf" srcId="{E7709445-2DD4-47CA-89AA-CE346C3B5D9E}" destId="{6E50E2A0-0548-4C74-B00E-8EDAE990850E}" srcOrd="0" destOrd="0" presId="urn:microsoft.com/office/officeart/2005/8/layout/orgChart1"/>
    <dgm:cxn modelId="{E11A0AFC-03DF-4D75-B9E3-EBF7AAE9BAE5}" srcId="{69C11E71-DBB5-43E6-B488-90172F95D991}" destId="{9E3EF8A4-1C2A-487F-A3CE-9EA1B5B5AE3B}" srcOrd="0" destOrd="0" parTransId="{6EB6AA8D-C51D-40B7-9F57-FFFAD6E43144}" sibTransId="{42F69D04-865B-4141-B887-1F74C1D0FAF1}"/>
    <dgm:cxn modelId="{A207D9FE-F79E-42F5-BF59-99FB766E226E}" type="presOf" srcId="{4616CDDC-F063-466A-83CD-8EC9B012A161}" destId="{6B62466D-D1F9-4ED7-A2C3-5C0CBE94E786}" srcOrd="0" destOrd="0" presId="urn:microsoft.com/office/officeart/2005/8/layout/orgChart1"/>
    <dgm:cxn modelId="{53E30F3A-CC51-44D4-BFDA-D8984BE51097}" type="presParOf" srcId="{08F9D526-9340-401F-8EA9-6A0E6E54D97C}" destId="{12762661-64D7-475D-97A2-6E1F26E820A1}" srcOrd="0" destOrd="0" presId="urn:microsoft.com/office/officeart/2005/8/layout/orgChart1"/>
    <dgm:cxn modelId="{D86AFD30-AFEF-4DD1-8D4A-039B9A715ED8}" type="presParOf" srcId="{12762661-64D7-475D-97A2-6E1F26E820A1}" destId="{B499F110-BC90-4231-A66C-855B42D6C5A4}" srcOrd="0" destOrd="0" presId="urn:microsoft.com/office/officeart/2005/8/layout/orgChart1"/>
    <dgm:cxn modelId="{AA74DB96-EF61-4263-9C7D-89516E7D2901}" type="presParOf" srcId="{B499F110-BC90-4231-A66C-855B42D6C5A4}" destId="{59278769-9325-4E50-86E8-07744D26DE16}" srcOrd="0" destOrd="0" presId="urn:microsoft.com/office/officeart/2005/8/layout/orgChart1"/>
    <dgm:cxn modelId="{80444417-95DA-44C2-A950-3E198140C700}" type="presParOf" srcId="{B499F110-BC90-4231-A66C-855B42D6C5A4}" destId="{2C8790A2-5EE9-47EC-B7C1-1065B6685269}" srcOrd="1" destOrd="0" presId="urn:microsoft.com/office/officeart/2005/8/layout/orgChart1"/>
    <dgm:cxn modelId="{94DC63C5-16B9-4552-844E-35247D84A117}" type="presParOf" srcId="{12762661-64D7-475D-97A2-6E1F26E820A1}" destId="{301C4B1A-8356-4C82-9FED-06F1A00DB521}" srcOrd="1" destOrd="0" presId="urn:microsoft.com/office/officeart/2005/8/layout/orgChart1"/>
    <dgm:cxn modelId="{E4B40258-414F-4C74-8B71-988878142B70}" type="presParOf" srcId="{301C4B1A-8356-4C82-9FED-06F1A00DB521}" destId="{6E50E2A0-0548-4C74-B00E-8EDAE990850E}" srcOrd="0" destOrd="0" presId="urn:microsoft.com/office/officeart/2005/8/layout/orgChart1"/>
    <dgm:cxn modelId="{D0D748BD-8AED-494D-867D-DCA008B5C8BB}" type="presParOf" srcId="{301C4B1A-8356-4C82-9FED-06F1A00DB521}" destId="{BC14FA0B-EDAC-48EF-A64E-85B7BE6F5545}" srcOrd="1" destOrd="0" presId="urn:microsoft.com/office/officeart/2005/8/layout/orgChart1"/>
    <dgm:cxn modelId="{EF4EB95D-262E-4FB6-BC0D-45A861386926}" type="presParOf" srcId="{BC14FA0B-EDAC-48EF-A64E-85B7BE6F5545}" destId="{8FF5811C-B9BF-4B80-8C24-31A3BA4C3A52}" srcOrd="0" destOrd="0" presId="urn:microsoft.com/office/officeart/2005/8/layout/orgChart1"/>
    <dgm:cxn modelId="{139CD20F-19D0-44FD-8D26-075CCD181A2D}" type="presParOf" srcId="{8FF5811C-B9BF-4B80-8C24-31A3BA4C3A52}" destId="{CB23EA1F-8DED-4AB1-B97C-F2319C8ABFD5}" srcOrd="0" destOrd="0" presId="urn:microsoft.com/office/officeart/2005/8/layout/orgChart1"/>
    <dgm:cxn modelId="{ED006AC8-16FF-40E0-BF22-7CB797EE52A8}" type="presParOf" srcId="{8FF5811C-B9BF-4B80-8C24-31A3BA4C3A52}" destId="{58D915BF-295D-4A71-B1F6-188DD42E45C4}" srcOrd="1" destOrd="0" presId="urn:microsoft.com/office/officeart/2005/8/layout/orgChart1"/>
    <dgm:cxn modelId="{BFC5A020-665A-4424-B9ED-D4DDCB82B994}" type="presParOf" srcId="{BC14FA0B-EDAC-48EF-A64E-85B7BE6F5545}" destId="{BFD205A3-34CD-46C6-8C64-95F606E3B7B5}" srcOrd="1" destOrd="0" presId="urn:microsoft.com/office/officeart/2005/8/layout/orgChart1"/>
    <dgm:cxn modelId="{4655A6C0-995C-4313-B38E-9A5BA85436DA}" type="presParOf" srcId="{BC14FA0B-EDAC-48EF-A64E-85B7BE6F5545}" destId="{690A9BB4-493C-4B3B-B7C9-DABCF453E58F}" srcOrd="2" destOrd="0" presId="urn:microsoft.com/office/officeart/2005/8/layout/orgChart1"/>
    <dgm:cxn modelId="{8FB9A8D7-D6CE-4328-9F74-DEB0A4031671}" type="presParOf" srcId="{301C4B1A-8356-4C82-9FED-06F1A00DB521}" destId="{80A1D9CA-221D-4885-8CE7-5DE1F5A4ECAB}" srcOrd="2" destOrd="0" presId="urn:microsoft.com/office/officeart/2005/8/layout/orgChart1"/>
    <dgm:cxn modelId="{A7B93481-1754-4A4B-BBDD-CD5FF841CD8C}" type="presParOf" srcId="{301C4B1A-8356-4C82-9FED-06F1A00DB521}" destId="{74E40AF3-3587-4CA5-B69F-6712A76770E6}" srcOrd="3" destOrd="0" presId="urn:microsoft.com/office/officeart/2005/8/layout/orgChart1"/>
    <dgm:cxn modelId="{E61FF56D-8B58-4B75-AEBE-7E589075022A}" type="presParOf" srcId="{74E40AF3-3587-4CA5-B69F-6712A76770E6}" destId="{CDDD14B4-2176-4F1F-8639-662AE392B16F}" srcOrd="0" destOrd="0" presId="urn:microsoft.com/office/officeart/2005/8/layout/orgChart1"/>
    <dgm:cxn modelId="{DADAA76C-EE58-4475-801F-943CF469B933}" type="presParOf" srcId="{CDDD14B4-2176-4F1F-8639-662AE392B16F}" destId="{6B62466D-D1F9-4ED7-A2C3-5C0CBE94E786}" srcOrd="0" destOrd="0" presId="urn:microsoft.com/office/officeart/2005/8/layout/orgChart1"/>
    <dgm:cxn modelId="{110B7794-DF00-4630-89EE-C95FCB388824}" type="presParOf" srcId="{CDDD14B4-2176-4F1F-8639-662AE392B16F}" destId="{D925ED78-5A42-4B31-B79A-29BED16DC7FE}" srcOrd="1" destOrd="0" presId="urn:microsoft.com/office/officeart/2005/8/layout/orgChart1"/>
    <dgm:cxn modelId="{6092B115-AF99-4240-A91E-809D19C0F15A}" type="presParOf" srcId="{74E40AF3-3587-4CA5-B69F-6712A76770E6}" destId="{7FB24A70-7F59-4FAF-A296-B5AFB9EF7F64}" srcOrd="1" destOrd="0" presId="urn:microsoft.com/office/officeart/2005/8/layout/orgChart1"/>
    <dgm:cxn modelId="{0690861B-F5F1-4456-A858-4CEA07C72809}" type="presParOf" srcId="{74E40AF3-3587-4CA5-B69F-6712A76770E6}" destId="{7CDF15F7-AC55-4D23-87BF-1D6D96204776}" srcOrd="2" destOrd="0" presId="urn:microsoft.com/office/officeart/2005/8/layout/orgChart1"/>
    <dgm:cxn modelId="{A74DB2E2-CFE3-4677-AC46-1C6F7340498A}" type="presParOf" srcId="{301C4B1A-8356-4C82-9FED-06F1A00DB521}" destId="{E9563648-ACE7-472C-8B42-7E50835DF7A5}" srcOrd="4" destOrd="0" presId="urn:microsoft.com/office/officeart/2005/8/layout/orgChart1"/>
    <dgm:cxn modelId="{614A0E48-3D79-42E5-AB14-D03EE105B77E}" type="presParOf" srcId="{301C4B1A-8356-4C82-9FED-06F1A00DB521}" destId="{95B8C964-298D-4316-BE51-B64C56A28F67}" srcOrd="5" destOrd="0" presId="urn:microsoft.com/office/officeart/2005/8/layout/orgChart1"/>
    <dgm:cxn modelId="{8510E2F3-06B4-4125-9F06-077FF45EF7F6}" type="presParOf" srcId="{95B8C964-298D-4316-BE51-B64C56A28F67}" destId="{5CBF4F06-C075-4C1D-85C9-FE5E275A576C}" srcOrd="0" destOrd="0" presId="urn:microsoft.com/office/officeart/2005/8/layout/orgChart1"/>
    <dgm:cxn modelId="{6E06B9FC-7683-40A3-9FEC-F23CC4339CFC}" type="presParOf" srcId="{5CBF4F06-C075-4C1D-85C9-FE5E275A576C}" destId="{A9125DE9-EF8D-4D9A-A577-9B08D811C892}" srcOrd="0" destOrd="0" presId="urn:microsoft.com/office/officeart/2005/8/layout/orgChart1"/>
    <dgm:cxn modelId="{69BC667C-0690-49C2-9D1E-4E707961C6A7}" type="presParOf" srcId="{5CBF4F06-C075-4C1D-85C9-FE5E275A576C}" destId="{911C3C08-6E76-4901-9885-AD12D43429D0}" srcOrd="1" destOrd="0" presId="urn:microsoft.com/office/officeart/2005/8/layout/orgChart1"/>
    <dgm:cxn modelId="{B0D53A5F-607B-4556-BF74-B4FBB4E2C699}" type="presParOf" srcId="{95B8C964-298D-4316-BE51-B64C56A28F67}" destId="{AE5A33CF-FDF3-4B64-AB81-8512C3F90E7B}" srcOrd="1" destOrd="0" presId="urn:microsoft.com/office/officeart/2005/8/layout/orgChart1"/>
    <dgm:cxn modelId="{61CB19A4-F748-437C-9AC5-5C4479ACCCF8}" type="presParOf" srcId="{95B8C964-298D-4316-BE51-B64C56A28F67}" destId="{C77B0CD2-CE4B-4CF5-B5BA-4C2D5BA2DBE4}" srcOrd="2" destOrd="0" presId="urn:microsoft.com/office/officeart/2005/8/layout/orgChart1"/>
    <dgm:cxn modelId="{BCD921D3-CBF3-403C-89DF-46A386BCD809}" type="presParOf" srcId="{12762661-64D7-475D-97A2-6E1F26E820A1}" destId="{9DFAD4DE-F259-4927-8735-DC58241056F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3CE181-CEF9-4E01-8791-3CE8288AE1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1B6BEBA-71F4-4BBF-90F3-458A6DEBF0A2}">
      <dgm:prSet phldrT="[Text]" custT="1"/>
      <dgm:spPr/>
      <dgm:t>
        <a:bodyPr/>
        <a:lstStyle/>
        <a:p>
          <a:r>
            <a:rPr lang="en-GB" sz="2100" dirty="0">
              <a:latin typeface="Titillium Web" panose="00000500000000000000" pitchFamily="2" charset="0"/>
            </a:rPr>
            <a:t>Reading Books</a:t>
          </a:r>
        </a:p>
      </dgm:t>
    </dgm:pt>
    <dgm:pt modelId="{074C7605-B1C0-4317-9454-E67549BC5FF3}" type="parTrans" cxnId="{9EAD4483-C66F-40EE-B15B-48E84C51310E}">
      <dgm:prSet/>
      <dgm:spPr/>
      <dgm:t>
        <a:bodyPr/>
        <a:lstStyle/>
        <a:p>
          <a:endParaRPr lang="en-GB"/>
        </a:p>
      </dgm:t>
    </dgm:pt>
    <dgm:pt modelId="{1986C298-B857-4941-B40B-F1EB7F82AFBF}" type="sibTrans" cxnId="{9EAD4483-C66F-40EE-B15B-48E84C51310E}">
      <dgm:prSet/>
      <dgm:spPr/>
      <dgm:t>
        <a:bodyPr/>
        <a:lstStyle/>
        <a:p>
          <a:endParaRPr lang="en-GB"/>
        </a:p>
      </dgm:t>
    </dgm:pt>
    <dgm:pt modelId="{C61035F9-E52E-43B8-BBFA-569B3FAA1A8E}">
      <dgm:prSet phldrT="[Text]" phldr="1"/>
      <dgm:spPr/>
      <dgm:t>
        <a:bodyPr/>
        <a:lstStyle/>
        <a:p>
          <a:endParaRPr lang="en-GB"/>
        </a:p>
      </dgm:t>
    </dgm:pt>
    <dgm:pt modelId="{CF5F2CF0-A46F-4FA2-B6FE-3AEE50CC95B2}" type="parTrans" cxnId="{68E132B5-3C25-4AFA-B4AA-A37310200B13}">
      <dgm:prSet/>
      <dgm:spPr/>
      <dgm:t>
        <a:bodyPr/>
        <a:lstStyle/>
        <a:p>
          <a:endParaRPr lang="en-GB"/>
        </a:p>
      </dgm:t>
    </dgm:pt>
    <dgm:pt modelId="{E547615E-DCF3-48C3-AB51-4DD4EA60F830}" type="sibTrans" cxnId="{68E132B5-3C25-4AFA-B4AA-A37310200B13}">
      <dgm:prSet/>
      <dgm:spPr/>
      <dgm:t>
        <a:bodyPr/>
        <a:lstStyle/>
        <a:p>
          <a:endParaRPr lang="en-GB"/>
        </a:p>
      </dgm:t>
    </dgm:pt>
    <dgm:pt modelId="{8DA16D69-F29F-4846-88A0-3294332AFE9E}">
      <dgm:prSet phldrT="[Text]" custT="1"/>
      <dgm:spPr/>
      <dgm:t>
        <a:bodyPr/>
        <a:lstStyle/>
        <a:p>
          <a:r>
            <a:rPr lang="en-GB" sz="2100" dirty="0">
              <a:latin typeface="Titillium Web" panose="00000500000000000000" pitchFamily="2" charset="0"/>
            </a:rPr>
            <a:t>YouTube search</a:t>
          </a:r>
        </a:p>
      </dgm:t>
    </dgm:pt>
    <dgm:pt modelId="{CA022769-9DFC-48F2-BA74-9F115CA627F8}" type="parTrans" cxnId="{44D1CCD6-0E04-4601-AC6D-274F5B5AEDF3}">
      <dgm:prSet/>
      <dgm:spPr/>
      <dgm:t>
        <a:bodyPr/>
        <a:lstStyle/>
        <a:p>
          <a:endParaRPr lang="en-GB"/>
        </a:p>
      </dgm:t>
    </dgm:pt>
    <dgm:pt modelId="{332E6395-CA2E-4CFA-A680-2E59CA631153}" type="sibTrans" cxnId="{44D1CCD6-0E04-4601-AC6D-274F5B5AEDF3}">
      <dgm:prSet/>
      <dgm:spPr/>
      <dgm:t>
        <a:bodyPr/>
        <a:lstStyle/>
        <a:p>
          <a:endParaRPr lang="en-GB"/>
        </a:p>
      </dgm:t>
    </dgm:pt>
    <dgm:pt modelId="{9F4D8273-90C2-4357-9802-7CB362D601FE}">
      <dgm:prSet phldrT="[Text]" phldr="1"/>
      <dgm:spPr/>
      <dgm:t>
        <a:bodyPr/>
        <a:lstStyle/>
        <a:p>
          <a:endParaRPr lang="en-GB"/>
        </a:p>
      </dgm:t>
    </dgm:pt>
    <dgm:pt modelId="{C236BD85-8D85-49B3-890D-2916FB6032E5}" type="parTrans" cxnId="{F4F79DB3-5BCC-40D6-8BEC-D51C2C21539E}">
      <dgm:prSet/>
      <dgm:spPr/>
      <dgm:t>
        <a:bodyPr/>
        <a:lstStyle/>
        <a:p>
          <a:endParaRPr lang="en-GB"/>
        </a:p>
      </dgm:t>
    </dgm:pt>
    <dgm:pt modelId="{7152A3E1-7A5B-4106-92E9-4AF7DEF1C4CD}" type="sibTrans" cxnId="{F4F79DB3-5BCC-40D6-8BEC-D51C2C21539E}">
      <dgm:prSet/>
      <dgm:spPr/>
      <dgm:t>
        <a:bodyPr/>
        <a:lstStyle/>
        <a:p>
          <a:endParaRPr lang="en-GB"/>
        </a:p>
      </dgm:t>
    </dgm:pt>
    <dgm:pt modelId="{FD52781D-1FEA-41AE-81ED-803C20EA6BAF}">
      <dgm:prSet phldrT="[Text]" custT="1"/>
      <dgm:spPr/>
      <dgm:t>
        <a:bodyPr/>
        <a:lstStyle/>
        <a:p>
          <a:r>
            <a:rPr lang="en-GB" sz="2100" dirty="0">
              <a:latin typeface="Titillium Web" panose="00000500000000000000" pitchFamily="2" charset="0"/>
            </a:rPr>
            <a:t>Last Projects </a:t>
          </a:r>
        </a:p>
      </dgm:t>
    </dgm:pt>
    <dgm:pt modelId="{057F26F8-BAFF-491E-AD5C-52A9E376979F}" type="parTrans" cxnId="{8C2B0AB2-4155-452D-8848-C1C6B81FECE1}">
      <dgm:prSet/>
      <dgm:spPr/>
      <dgm:t>
        <a:bodyPr/>
        <a:lstStyle/>
        <a:p>
          <a:endParaRPr lang="en-GB"/>
        </a:p>
      </dgm:t>
    </dgm:pt>
    <dgm:pt modelId="{CF413878-E6AC-406C-B494-DD0152288CE4}" type="sibTrans" cxnId="{8C2B0AB2-4155-452D-8848-C1C6B81FECE1}">
      <dgm:prSet/>
      <dgm:spPr/>
      <dgm:t>
        <a:bodyPr/>
        <a:lstStyle/>
        <a:p>
          <a:endParaRPr lang="en-GB"/>
        </a:p>
      </dgm:t>
    </dgm:pt>
    <dgm:pt modelId="{36B66A1C-9CE0-4FD9-A19A-8F51199000B5}">
      <dgm:prSet phldrT="[Text]" phldr="1"/>
      <dgm:spPr/>
      <dgm:t>
        <a:bodyPr/>
        <a:lstStyle/>
        <a:p>
          <a:endParaRPr lang="en-GB"/>
        </a:p>
      </dgm:t>
    </dgm:pt>
    <dgm:pt modelId="{6AE4B917-DE29-4710-B7EC-59AC94E9EA96}" type="parTrans" cxnId="{F9D62A12-CCD9-4E2F-B12E-CA1D7B3248D1}">
      <dgm:prSet/>
      <dgm:spPr/>
      <dgm:t>
        <a:bodyPr/>
        <a:lstStyle/>
        <a:p>
          <a:endParaRPr lang="en-GB"/>
        </a:p>
      </dgm:t>
    </dgm:pt>
    <dgm:pt modelId="{5AF548D6-3638-4B92-9996-787C64879A26}" type="sibTrans" cxnId="{F9D62A12-CCD9-4E2F-B12E-CA1D7B3248D1}">
      <dgm:prSet/>
      <dgm:spPr/>
      <dgm:t>
        <a:bodyPr/>
        <a:lstStyle/>
        <a:p>
          <a:endParaRPr lang="en-GB"/>
        </a:p>
      </dgm:t>
    </dgm:pt>
    <dgm:pt modelId="{DDB12C12-AF64-479C-9AF9-55D790A1B1FB}" type="pres">
      <dgm:prSet presAssocID="{E53CE181-CEF9-4E01-8791-3CE8288AE138}" presName="rootnode" presStyleCnt="0">
        <dgm:presLayoutVars>
          <dgm:chMax/>
          <dgm:chPref/>
          <dgm:dir/>
          <dgm:animLvl val="lvl"/>
        </dgm:presLayoutVars>
      </dgm:prSet>
      <dgm:spPr/>
    </dgm:pt>
    <dgm:pt modelId="{953F9624-476D-4104-860E-73ACDD2C6B02}" type="pres">
      <dgm:prSet presAssocID="{61B6BEBA-71F4-4BBF-90F3-458A6DEBF0A2}" presName="composite" presStyleCnt="0"/>
      <dgm:spPr/>
    </dgm:pt>
    <dgm:pt modelId="{E1D3C554-0EA7-4921-A4E3-D250880315DA}" type="pres">
      <dgm:prSet presAssocID="{61B6BEBA-71F4-4BBF-90F3-458A6DEBF0A2}" presName="bentUpArrow1" presStyleLbl="alignImgPlace1" presStyleIdx="0" presStyleCnt="2"/>
      <dgm:spPr/>
    </dgm:pt>
    <dgm:pt modelId="{78A9E8FA-2878-4019-B9CA-D1C276CADD0C}" type="pres">
      <dgm:prSet presAssocID="{61B6BEBA-71F4-4BBF-90F3-458A6DEBF0A2}" presName="ParentText" presStyleLbl="node1" presStyleIdx="0" presStyleCnt="3" custScaleY="72923" custLinFactNeighborX="-20569" custLinFactNeighborY="17380">
        <dgm:presLayoutVars>
          <dgm:chMax val="1"/>
          <dgm:chPref val="1"/>
          <dgm:bulletEnabled val="1"/>
        </dgm:presLayoutVars>
      </dgm:prSet>
      <dgm:spPr/>
    </dgm:pt>
    <dgm:pt modelId="{3E7C899E-A9D1-4599-A5DB-202F88B2D6BF}" type="pres">
      <dgm:prSet presAssocID="{61B6BEBA-71F4-4BBF-90F3-458A6DEBF0A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BA187A1-2FF4-4DF3-A438-E95C22A4E85F}" type="pres">
      <dgm:prSet presAssocID="{1986C298-B857-4941-B40B-F1EB7F82AFBF}" presName="sibTrans" presStyleCnt="0"/>
      <dgm:spPr/>
    </dgm:pt>
    <dgm:pt modelId="{BEB8C67C-98AC-4951-9320-9DD245C32040}" type="pres">
      <dgm:prSet presAssocID="{8DA16D69-F29F-4846-88A0-3294332AFE9E}" presName="composite" presStyleCnt="0"/>
      <dgm:spPr/>
    </dgm:pt>
    <dgm:pt modelId="{6BA90863-78DB-4A81-8BFD-ED0028A42C42}" type="pres">
      <dgm:prSet presAssocID="{8DA16D69-F29F-4846-88A0-3294332AFE9E}" presName="bentUpArrow1" presStyleLbl="alignImgPlace1" presStyleIdx="1" presStyleCnt="2" custLinFactNeighborX="25257" custLinFactNeighborY="5643"/>
      <dgm:spPr/>
    </dgm:pt>
    <dgm:pt modelId="{6873B0C1-746B-40BE-AACD-FD930935792A}" type="pres">
      <dgm:prSet presAssocID="{8DA16D69-F29F-4846-88A0-3294332AFE9E}" presName="ParentText" presStyleLbl="node1" presStyleIdx="1" presStyleCnt="3" custScaleX="87974" custScaleY="75202" custLinFactNeighborX="-5361" custLinFactNeighborY="17138">
        <dgm:presLayoutVars>
          <dgm:chMax val="1"/>
          <dgm:chPref val="1"/>
          <dgm:bulletEnabled val="1"/>
        </dgm:presLayoutVars>
      </dgm:prSet>
      <dgm:spPr/>
    </dgm:pt>
    <dgm:pt modelId="{217D0CCF-BBAC-49E4-BDDB-1B232F08349B}" type="pres">
      <dgm:prSet presAssocID="{8DA16D69-F29F-4846-88A0-3294332AFE9E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89652E8-20A8-40C0-BB8F-1A31829207E5}" type="pres">
      <dgm:prSet presAssocID="{332E6395-CA2E-4CFA-A680-2E59CA631153}" presName="sibTrans" presStyleCnt="0"/>
      <dgm:spPr/>
    </dgm:pt>
    <dgm:pt modelId="{0942A435-F57D-43D8-887B-CACC8925A812}" type="pres">
      <dgm:prSet presAssocID="{FD52781D-1FEA-41AE-81ED-803C20EA6BAF}" presName="composite" presStyleCnt="0"/>
      <dgm:spPr/>
    </dgm:pt>
    <dgm:pt modelId="{B59D3DFB-287D-4E87-8AAB-0F176D80EA18}" type="pres">
      <dgm:prSet presAssocID="{FD52781D-1FEA-41AE-81ED-803C20EA6BAF}" presName="ParentText" presStyleLbl="node1" presStyleIdx="2" presStyleCnt="3" custScaleY="74287" custLinFactNeighborX="6938" custLinFactNeighborY="3062">
        <dgm:presLayoutVars>
          <dgm:chMax val="1"/>
          <dgm:chPref val="1"/>
          <dgm:bulletEnabled val="1"/>
        </dgm:presLayoutVars>
      </dgm:prSet>
      <dgm:spPr/>
    </dgm:pt>
    <dgm:pt modelId="{4748DDDA-8F9E-4364-AFBE-A443FCC35129}" type="pres">
      <dgm:prSet presAssocID="{FD52781D-1FEA-41AE-81ED-803C20EA6BAF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5255500-8F7A-4CDB-829E-CE22FB2AF486}" type="presOf" srcId="{E53CE181-CEF9-4E01-8791-3CE8288AE138}" destId="{DDB12C12-AF64-479C-9AF9-55D790A1B1FB}" srcOrd="0" destOrd="0" presId="urn:microsoft.com/office/officeart/2005/8/layout/StepDownProcess"/>
    <dgm:cxn modelId="{3CB43F02-E034-4AB3-A3E5-CBFEF2BC5B7B}" type="presOf" srcId="{36B66A1C-9CE0-4FD9-A19A-8F51199000B5}" destId="{4748DDDA-8F9E-4364-AFBE-A443FCC35129}" srcOrd="0" destOrd="0" presId="urn:microsoft.com/office/officeart/2005/8/layout/StepDownProcess"/>
    <dgm:cxn modelId="{F9D62A12-CCD9-4E2F-B12E-CA1D7B3248D1}" srcId="{FD52781D-1FEA-41AE-81ED-803C20EA6BAF}" destId="{36B66A1C-9CE0-4FD9-A19A-8F51199000B5}" srcOrd="0" destOrd="0" parTransId="{6AE4B917-DE29-4710-B7EC-59AC94E9EA96}" sibTransId="{5AF548D6-3638-4B92-9996-787C64879A26}"/>
    <dgm:cxn modelId="{FDD8BF47-0E9F-4CB5-A04B-C56E2FE1DDC0}" type="presOf" srcId="{C61035F9-E52E-43B8-BBFA-569B3FAA1A8E}" destId="{3E7C899E-A9D1-4599-A5DB-202F88B2D6BF}" srcOrd="0" destOrd="0" presId="urn:microsoft.com/office/officeart/2005/8/layout/StepDownProcess"/>
    <dgm:cxn modelId="{87D10474-1B93-40B1-B72E-6E9B21B22925}" type="presOf" srcId="{FD52781D-1FEA-41AE-81ED-803C20EA6BAF}" destId="{B59D3DFB-287D-4E87-8AAB-0F176D80EA18}" srcOrd="0" destOrd="0" presId="urn:microsoft.com/office/officeart/2005/8/layout/StepDownProcess"/>
    <dgm:cxn modelId="{9EAD4483-C66F-40EE-B15B-48E84C51310E}" srcId="{E53CE181-CEF9-4E01-8791-3CE8288AE138}" destId="{61B6BEBA-71F4-4BBF-90F3-458A6DEBF0A2}" srcOrd="0" destOrd="0" parTransId="{074C7605-B1C0-4317-9454-E67549BC5FF3}" sibTransId="{1986C298-B857-4941-B40B-F1EB7F82AFBF}"/>
    <dgm:cxn modelId="{8C2B0AB2-4155-452D-8848-C1C6B81FECE1}" srcId="{E53CE181-CEF9-4E01-8791-3CE8288AE138}" destId="{FD52781D-1FEA-41AE-81ED-803C20EA6BAF}" srcOrd="2" destOrd="0" parTransId="{057F26F8-BAFF-491E-AD5C-52A9E376979F}" sibTransId="{CF413878-E6AC-406C-B494-DD0152288CE4}"/>
    <dgm:cxn modelId="{F4F79DB3-5BCC-40D6-8BEC-D51C2C21539E}" srcId="{8DA16D69-F29F-4846-88A0-3294332AFE9E}" destId="{9F4D8273-90C2-4357-9802-7CB362D601FE}" srcOrd="0" destOrd="0" parTransId="{C236BD85-8D85-49B3-890D-2916FB6032E5}" sibTransId="{7152A3E1-7A5B-4106-92E9-4AF7DEF1C4CD}"/>
    <dgm:cxn modelId="{68E132B5-3C25-4AFA-B4AA-A37310200B13}" srcId="{61B6BEBA-71F4-4BBF-90F3-458A6DEBF0A2}" destId="{C61035F9-E52E-43B8-BBFA-569B3FAA1A8E}" srcOrd="0" destOrd="0" parTransId="{CF5F2CF0-A46F-4FA2-B6FE-3AEE50CC95B2}" sibTransId="{E547615E-DCF3-48C3-AB51-4DD4EA60F830}"/>
    <dgm:cxn modelId="{F6755BC1-2ACA-4FB4-A400-EC79D397A938}" type="presOf" srcId="{8DA16D69-F29F-4846-88A0-3294332AFE9E}" destId="{6873B0C1-746B-40BE-AACD-FD930935792A}" srcOrd="0" destOrd="0" presId="urn:microsoft.com/office/officeart/2005/8/layout/StepDownProcess"/>
    <dgm:cxn modelId="{9D7483C5-F9E1-4199-9EDE-3AEBCE35C8B2}" type="presOf" srcId="{9F4D8273-90C2-4357-9802-7CB362D601FE}" destId="{217D0CCF-BBAC-49E4-BDDB-1B232F08349B}" srcOrd="0" destOrd="0" presId="urn:microsoft.com/office/officeart/2005/8/layout/StepDownProcess"/>
    <dgm:cxn modelId="{573CBFCC-BCF0-4968-83B0-D0EB6BD060E0}" type="presOf" srcId="{61B6BEBA-71F4-4BBF-90F3-458A6DEBF0A2}" destId="{78A9E8FA-2878-4019-B9CA-D1C276CADD0C}" srcOrd="0" destOrd="0" presId="urn:microsoft.com/office/officeart/2005/8/layout/StepDownProcess"/>
    <dgm:cxn modelId="{44D1CCD6-0E04-4601-AC6D-274F5B5AEDF3}" srcId="{E53CE181-CEF9-4E01-8791-3CE8288AE138}" destId="{8DA16D69-F29F-4846-88A0-3294332AFE9E}" srcOrd="1" destOrd="0" parTransId="{CA022769-9DFC-48F2-BA74-9F115CA627F8}" sibTransId="{332E6395-CA2E-4CFA-A680-2E59CA631153}"/>
    <dgm:cxn modelId="{2EA451AD-0840-4A85-832F-1338887BAF45}" type="presParOf" srcId="{DDB12C12-AF64-479C-9AF9-55D790A1B1FB}" destId="{953F9624-476D-4104-860E-73ACDD2C6B02}" srcOrd="0" destOrd="0" presId="urn:microsoft.com/office/officeart/2005/8/layout/StepDownProcess"/>
    <dgm:cxn modelId="{89201F84-94B1-4F9E-BBB0-6B753BCF385C}" type="presParOf" srcId="{953F9624-476D-4104-860E-73ACDD2C6B02}" destId="{E1D3C554-0EA7-4921-A4E3-D250880315DA}" srcOrd="0" destOrd="0" presId="urn:microsoft.com/office/officeart/2005/8/layout/StepDownProcess"/>
    <dgm:cxn modelId="{DEC1FCFD-1C42-42CC-B2E5-52F1AC372DA1}" type="presParOf" srcId="{953F9624-476D-4104-860E-73ACDD2C6B02}" destId="{78A9E8FA-2878-4019-B9CA-D1C276CADD0C}" srcOrd="1" destOrd="0" presId="urn:microsoft.com/office/officeart/2005/8/layout/StepDownProcess"/>
    <dgm:cxn modelId="{D83199F0-F8DC-451C-B5D4-020CF5D2D8A9}" type="presParOf" srcId="{953F9624-476D-4104-860E-73ACDD2C6B02}" destId="{3E7C899E-A9D1-4599-A5DB-202F88B2D6BF}" srcOrd="2" destOrd="0" presId="urn:microsoft.com/office/officeart/2005/8/layout/StepDownProcess"/>
    <dgm:cxn modelId="{05078718-D1A6-491E-A211-DF8027D9A5DF}" type="presParOf" srcId="{DDB12C12-AF64-479C-9AF9-55D790A1B1FB}" destId="{0BA187A1-2FF4-4DF3-A438-E95C22A4E85F}" srcOrd="1" destOrd="0" presId="urn:microsoft.com/office/officeart/2005/8/layout/StepDownProcess"/>
    <dgm:cxn modelId="{1C75073D-8867-46FC-A9A1-227BF1F390C8}" type="presParOf" srcId="{DDB12C12-AF64-479C-9AF9-55D790A1B1FB}" destId="{BEB8C67C-98AC-4951-9320-9DD245C32040}" srcOrd="2" destOrd="0" presId="urn:microsoft.com/office/officeart/2005/8/layout/StepDownProcess"/>
    <dgm:cxn modelId="{673EEE4B-92A4-4589-BE8B-C57ED2DC88D8}" type="presParOf" srcId="{BEB8C67C-98AC-4951-9320-9DD245C32040}" destId="{6BA90863-78DB-4A81-8BFD-ED0028A42C42}" srcOrd="0" destOrd="0" presId="urn:microsoft.com/office/officeart/2005/8/layout/StepDownProcess"/>
    <dgm:cxn modelId="{9C36AACC-9B3C-479D-8D54-96E5A4AF7104}" type="presParOf" srcId="{BEB8C67C-98AC-4951-9320-9DD245C32040}" destId="{6873B0C1-746B-40BE-AACD-FD930935792A}" srcOrd="1" destOrd="0" presId="urn:microsoft.com/office/officeart/2005/8/layout/StepDownProcess"/>
    <dgm:cxn modelId="{7828A6BD-9F98-4C2D-96F6-D584BCA2A9FE}" type="presParOf" srcId="{BEB8C67C-98AC-4951-9320-9DD245C32040}" destId="{217D0CCF-BBAC-49E4-BDDB-1B232F08349B}" srcOrd="2" destOrd="0" presId="urn:microsoft.com/office/officeart/2005/8/layout/StepDownProcess"/>
    <dgm:cxn modelId="{1EAA3110-7841-46CA-95F9-F38A7B6CEB2B}" type="presParOf" srcId="{DDB12C12-AF64-479C-9AF9-55D790A1B1FB}" destId="{489652E8-20A8-40C0-BB8F-1A31829207E5}" srcOrd="3" destOrd="0" presId="urn:microsoft.com/office/officeart/2005/8/layout/StepDownProcess"/>
    <dgm:cxn modelId="{6B45A0FB-3939-49BC-99A3-F0701C74E428}" type="presParOf" srcId="{DDB12C12-AF64-479C-9AF9-55D790A1B1FB}" destId="{0942A435-F57D-43D8-887B-CACC8925A812}" srcOrd="4" destOrd="0" presId="urn:microsoft.com/office/officeart/2005/8/layout/StepDownProcess"/>
    <dgm:cxn modelId="{110B4AAF-C765-40BF-B473-D3F96D5D7285}" type="presParOf" srcId="{0942A435-F57D-43D8-887B-CACC8925A812}" destId="{B59D3DFB-287D-4E87-8AAB-0F176D80EA18}" srcOrd="0" destOrd="0" presId="urn:microsoft.com/office/officeart/2005/8/layout/StepDownProcess"/>
    <dgm:cxn modelId="{6F926491-6B38-4C30-8F7D-5AA05EA2D4FB}" type="presParOf" srcId="{0942A435-F57D-43D8-887B-CACC8925A812}" destId="{4748DDDA-8F9E-4364-AFBE-A443FCC3512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4CF0B3-14B2-4581-8DD9-D68E9CAC35B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722E1DD3-392F-4D96-A730-66C6A0ABFBFE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Training Benefits</a:t>
          </a:r>
          <a:endParaRPr lang="en-DE" sz="2400" b="0" kern="1200" dirty="0">
            <a:solidFill>
              <a:srgbClr val="000000"/>
            </a:solidFill>
            <a:latin typeface="Titillium Web" panose="00000500000000000000" pitchFamily="2" charset="0"/>
            <a:ea typeface="+mn-ea"/>
            <a:cs typeface="Cairo" pitchFamily="2" charset="-78"/>
          </a:endParaRPr>
        </a:p>
      </dgm:t>
    </dgm:pt>
    <dgm:pt modelId="{28A9EE3D-9108-4972-B11B-2E8BB6C677DD}" type="par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BD43C4B0-89C7-4762-B58E-657A291F7236}" type="sib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50CF7973-94A2-4591-8250-7FEE99A7A6CC}">
      <dgm:prSet custT="1"/>
      <dgm:spPr/>
      <dgm:t>
        <a:bodyPr/>
        <a:lstStyle/>
        <a:p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gm:t>
    </dgm:pt>
    <dgm:pt modelId="{4924B89F-500E-48F1-814C-0B830FAF1C8F}" type="par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5B36CD3-8151-4D99-BC41-A075DA14BAC0}" type="sib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9DCC407-4320-4E34-AB51-04D9CF74080B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gm:t>
    </dgm:pt>
    <dgm:pt modelId="{106115C6-B3C5-49D0-A2C1-1BB6C0A2E5EE}" type="par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2450763D-0419-4AAA-A5B8-F319C0CBFEEA}" type="sib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C6DF2965-C9C9-44F5-92B6-867EEC9DC9D7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gm:t>
    </dgm:pt>
    <dgm:pt modelId="{66343BFC-E3B0-4BFE-BAA6-9C816663C4E5}" type="par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D8757071-2336-4AE7-BEB8-4562B612AE7A}" type="sib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E3CCD2B8-789A-42F2-9941-1A78B6EC0BE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BA014234-EC74-46FB-9CC9-E7B289F9B2A5}" type="parTrans" cxnId="{EF553C17-F7F4-4888-B7F0-224217C3FF50}">
      <dgm:prSet/>
      <dgm:spPr/>
      <dgm:t>
        <a:bodyPr/>
        <a:lstStyle/>
        <a:p>
          <a:endParaRPr lang="en-GB"/>
        </a:p>
      </dgm:t>
    </dgm:pt>
    <dgm:pt modelId="{2315CCCE-0321-46E8-85EC-D828D959C30F}" type="sibTrans" cxnId="{EF553C17-F7F4-4888-B7F0-224217C3FF50}">
      <dgm:prSet/>
      <dgm:spPr/>
      <dgm:t>
        <a:bodyPr/>
        <a:lstStyle/>
        <a:p>
          <a:endParaRPr lang="en-GB"/>
        </a:p>
      </dgm:t>
    </dgm:pt>
    <dgm:pt modelId="{876B7834-49D5-453F-824F-6A05F4B5650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gm:t>
    </dgm:pt>
    <dgm:pt modelId="{7872C3E7-FB53-4BA8-B67F-D822D8A81282}" type="parTrans" cxnId="{C4710A4F-8ECA-4A0C-B2FB-0FF0AFD5D064}">
      <dgm:prSet/>
      <dgm:spPr/>
      <dgm:t>
        <a:bodyPr/>
        <a:lstStyle/>
        <a:p>
          <a:endParaRPr lang="en-GB"/>
        </a:p>
      </dgm:t>
    </dgm:pt>
    <dgm:pt modelId="{2EB3BDD7-2460-4A2E-8713-BB3D88E8D04F}" type="sibTrans" cxnId="{C4710A4F-8ECA-4A0C-B2FB-0FF0AFD5D064}">
      <dgm:prSet/>
      <dgm:spPr/>
      <dgm:t>
        <a:bodyPr/>
        <a:lstStyle/>
        <a:p>
          <a:endParaRPr lang="en-GB"/>
        </a:p>
      </dgm:t>
    </dgm:pt>
    <dgm:pt modelId="{4598A89F-EC56-477A-AE23-12541CCE69AC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gm:t>
    </dgm:pt>
    <dgm:pt modelId="{28B94CB1-DDEB-447C-B6A2-3BAF4B313DAB}" type="parTrans" cxnId="{B73C6970-23BD-427E-81C9-5D6822E3DDCF}">
      <dgm:prSet/>
      <dgm:spPr/>
      <dgm:t>
        <a:bodyPr/>
        <a:lstStyle/>
        <a:p>
          <a:endParaRPr lang="en-GB"/>
        </a:p>
      </dgm:t>
    </dgm:pt>
    <dgm:pt modelId="{81FBEC11-B9B8-4CB0-8064-6A41F4B66CFA}" type="sibTrans" cxnId="{B73C6970-23BD-427E-81C9-5D6822E3DDCF}">
      <dgm:prSet/>
      <dgm:spPr/>
      <dgm:t>
        <a:bodyPr/>
        <a:lstStyle/>
        <a:p>
          <a:endParaRPr lang="en-GB"/>
        </a:p>
      </dgm:t>
    </dgm:pt>
    <dgm:pt modelId="{8FDA4D4C-06B5-4788-BB1A-26F4CA3B1D5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E60F828E-CA25-409B-BC92-92163C5F297A}" type="parTrans" cxnId="{648EFF7D-050C-4ABA-A28E-B390131F3522}">
      <dgm:prSet/>
      <dgm:spPr/>
      <dgm:t>
        <a:bodyPr/>
        <a:lstStyle/>
        <a:p>
          <a:endParaRPr lang="en-GB"/>
        </a:p>
      </dgm:t>
    </dgm:pt>
    <dgm:pt modelId="{346CFCF4-A247-4A4F-93FA-AA18B336234B}" type="sibTrans" cxnId="{648EFF7D-050C-4ABA-A28E-B390131F3522}">
      <dgm:prSet/>
      <dgm:spPr/>
      <dgm:t>
        <a:bodyPr/>
        <a:lstStyle/>
        <a:p>
          <a:endParaRPr lang="en-GB"/>
        </a:p>
      </dgm:t>
    </dgm:pt>
    <dgm:pt modelId="{30686CB7-8672-4779-9850-F0E04EE091C5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gm:t>
    </dgm:pt>
    <dgm:pt modelId="{203A061E-1FA0-4597-B747-E64A7AE1DDF6}" type="parTrans" cxnId="{CFDB64B6-4A50-4206-B478-A6DD29AE7D05}">
      <dgm:prSet/>
      <dgm:spPr/>
      <dgm:t>
        <a:bodyPr/>
        <a:lstStyle/>
        <a:p>
          <a:endParaRPr lang="en-GB"/>
        </a:p>
      </dgm:t>
    </dgm:pt>
    <dgm:pt modelId="{5B1B56E4-F90D-4A12-BB9E-43F415F206C9}" type="sibTrans" cxnId="{CFDB64B6-4A50-4206-B478-A6DD29AE7D05}">
      <dgm:prSet/>
      <dgm:spPr/>
      <dgm:t>
        <a:bodyPr/>
        <a:lstStyle/>
        <a:p>
          <a:endParaRPr lang="en-GB"/>
        </a:p>
      </dgm:t>
    </dgm:pt>
    <dgm:pt modelId="{47FC40CC-7ACC-446D-AE91-32F4586D295C}" type="pres">
      <dgm:prSet presAssocID="{0D4CF0B3-14B2-4581-8DD9-D68E9CAC35BD}" presName="Name0" presStyleCnt="0">
        <dgm:presLayoutVars>
          <dgm:chMax val="7"/>
          <dgm:chPref val="7"/>
          <dgm:dir/>
        </dgm:presLayoutVars>
      </dgm:prSet>
      <dgm:spPr/>
    </dgm:pt>
    <dgm:pt modelId="{D8CE50DF-543F-4ABD-90B7-35F03A762F77}" type="pres">
      <dgm:prSet presAssocID="{0D4CF0B3-14B2-4581-8DD9-D68E9CAC35BD}" presName="Name1" presStyleCnt="0"/>
      <dgm:spPr/>
    </dgm:pt>
    <dgm:pt modelId="{5283BF18-7BAB-4617-A49E-75BFFFA00134}" type="pres">
      <dgm:prSet presAssocID="{0D4CF0B3-14B2-4581-8DD9-D68E9CAC35BD}" presName="cycle" presStyleCnt="0"/>
      <dgm:spPr/>
    </dgm:pt>
    <dgm:pt modelId="{E7A201B9-1F79-42DF-915F-8A5891F420FC}" type="pres">
      <dgm:prSet presAssocID="{0D4CF0B3-14B2-4581-8DD9-D68E9CAC35BD}" presName="srcNode" presStyleLbl="node1" presStyleIdx="0" presStyleCnt="7"/>
      <dgm:spPr/>
    </dgm:pt>
    <dgm:pt modelId="{D612E535-ED72-4476-9280-B6122987FFA3}" type="pres">
      <dgm:prSet presAssocID="{0D4CF0B3-14B2-4581-8DD9-D68E9CAC35BD}" presName="conn" presStyleLbl="parChTrans1D2" presStyleIdx="0" presStyleCnt="1"/>
      <dgm:spPr/>
    </dgm:pt>
    <dgm:pt modelId="{315E7335-4308-4986-8E45-9491E27FEB76}" type="pres">
      <dgm:prSet presAssocID="{0D4CF0B3-14B2-4581-8DD9-D68E9CAC35BD}" presName="extraNode" presStyleLbl="node1" presStyleIdx="0" presStyleCnt="7"/>
      <dgm:spPr/>
    </dgm:pt>
    <dgm:pt modelId="{825CABFF-7D13-47F1-8ED0-04CFCCA425E5}" type="pres">
      <dgm:prSet presAssocID="{0D4CF0B3-14B2-4581-8DD9-D68E9CAC35BD}" presName="dstNode" presStyleLbl="node1" presStyleIdx="0" presStyleCnt="7"/>
      <dgm:spPr/>
    </dgm:pt>
    <dgm:pt modelId="{FF119323-B9DA-4B4B-80C7-664FC7C746C7}" type="pres">
      <dgm:prSet presAssocID="{722E1DD3-392F-4D96-A730-66C6A0ABFBFE}" presName="text_1" presStyleLbl="node1" presStyleIdx="0" presStyleCnt="7" custScaleY="100465">
        <dgm:presLayoutVars>
          <dgm:bulletEnabled val="1"/>
        </dgm:presLayoutVars>
      </dgm:prSet>
      <dgm:spPr/>
    </dgm:pt>
    <dgm:pt modelId="{64592F06-414C-4024-9B3E-918A40F8E8C1}" type="pres">
      <dgm:prSet presAssocID="{722E1DD3-392F-4D96-A730-66C6A0ABFBFE}" presName="accent_1" presStyleCnt="0"/>
      <dgm:spPr/>
    </dgm:pt>
    <dgm:pt modelId="{93A0EB49-22DC-4851-BC2D-77DC4175F839}" type="pres">
      <dgm:prSet presAssocID="{722E1DD3-392F-4D96-A730-66C6A0ABFBFE}" presName="accentRepeatNode" presStyleLbl="solidFgAcc1" presStyleIdx="0" presStyleCnt="7"/>
      <dgm:spPr/>
    </dgm:pt>
    <dgm:pt modelId="{E0DA2E97-6E7B-4937-B60D-A86DE445ACC0}" type="pres">
      <dgm:prSet presAssocID="{50CF7973-94A2-4591-8250-7FEE99A7A6CC}" presName="text_2" presStyleLbl="node1" presStyleIdx="1" presStyleCnt="7" custScaleY="97830">
        <dgm:presLayoutVars>
          <dgm:bulletEnabled val="1"/>
        </dgm:presLayoutVars>
      </dgm:prSet>
      <dgm:spPr/>
    </dgm:pt>
    <dgm:pt modelId="{5D1BE3C0-B52C-4A7E-B57D-11D47F0558E4}" type="pres">
      <dgm:prSet presAssocID="{50CF7973-94A2-4591-8250-7FEE99A7A6CC}" presName="accent_2" presStyleCnt="0"/>
      <dgm:spPr/>
    </dgm:pt>
    <dgm:pt modelId="{DD12884D-8D9A-4CE6-BCA5-03A2723B3BC2}" type="pres">
      <dgm:prSet presAssocID="{50CF7973-94A2-4591-8250-7FEE99A7A6CC}" presName="accentRepeatNode" presStyleLbl="solidFgAcc1" presStyleIdx="1" presStyleCnt="7"/>
      <dgm:spPr/>
    </dgm:pt>
    <dgm:pt modelId="{B322C923-51FC-4A4F-BB35-F06C2CAF09E3}" type="pres">
      <dgm:prSet presAssocID="{39DCC407-4320-4E34-AB51-04D9CF74080B}" presName="text_3" presStyleLbl="node1" presStyleIdx="2" presStyleCnt="7" custScaleX="99855" custScaleY="94058">
        <dgm:presLayoutVars>
          <dgm:bulletEnabled val="1"/>
        </dgm:presLayoutVars>
      </dgm:prSet>
      <dgm:spPr/>
    </dgm:pt>
    <dgm:pt modelId="{C4F4E09E-E4BD-4A06-92D4-3F0F4029BB10}" type="pres">
      <dgm:prSet presAssocID="{39DCC407-4320-4E34-AB51-04D9CF74080B}" presName="accent_3" presStyleCnt="0"/>
      <dgm:spPr/>
    </dgm:pt>
    <dgm:pt modelId="{47EE2DD2-B643-4863-9580-03DC2691F7BE}" type="pres">
      <dgm:prSet presAssocID="{39DCC407-4320-4E34-AB51-04D9CF74080B}" presName="accentRepeatNode" presStyleLbl="solidFgAcc1" presStyleIdx="2" presStyleCnt="7"/>
      <dgm:spPr/>
    </dgm:pt>
    <dgm:pt modelId="{BAA6C834-6FF2-4568-8670-68DA4ED639AA}" type="pres">
      <dgm:prSet presAssocID="{C6DF2965-C9C9-44F5-92B6-867EEC9DC9D7}" presName="text_4" presStyleLbl="node1" presStyleIdx="3" presStyleCnt="7">
        <dgm:presLayoutVars>
          <dgm:bulletEnabled val="1"/>
        </dgm:presLayoutVars>
      </dgm:prSet>
      <dgm:spPr/>
    </dgm:pt>
    <dgm:pt modelId="{CFB3F782-F827-46D7-9BB9-F0A153A5ED8A}" type="pres">
      <dgm:prSet presAssocID="{C6DF2965-C9C9-44F5-92B6-867EEC9DC9D7}" presName="accent_4" presStyleCnt="0"/>
      <dgm:spPr/>
    </dgm:pt>
    <dgm:pt modelId="{52EB6076-4C14-42F5-8E03-20A6CC819458}" type="pres">
      <dgm:prSet presAssocID="{C6DF2965-C9C9-44F5-92B6-867EEC9DC9D7}" presName="accentRepeatNode" presStyleLbl="solidFgAcc1" presStyleIdx="3" presStyleCnt="7"/>
      <dgm:spPr/>
    </dgm:pt>
    <dgm:pt modelId="{699C25D0-D097-4A6C-8AAA-9411C0C4A0BB}" type="pres">
      <dgm:prSet presAssocID="{30686CB7-8672-4779-9850-F0E04EE091C5}" presName="text_5" presStyleLbl="node1" presStyleIdx="4" presStyleCnt="7">
        <dgm:presLayoutVars>
          <dgm:bulletEnabled val="1"/>
        </dgm:presLayoutVars>
      </dgm:prSet>
      <dgm:spPr/>
    </dgm:pt>
    <dgm:pt modelId="{BDA3169D-64D1-4CA9-98D8-FE9D8F06C243}" type="pres">
      <dgm:prSet presAssocID="{30686CB7-8672-4779-9850-F0E04EE091C5}" presName="accent_5" presStyleCnt="0"/>
      <dgm:spPr/>
    </dgm:pt>
    <dgm:pt modelId="{2322744F-F2BA-4E61-9731-45125C009F7B}" type="pres">
      <dgm:prSet presAssocID="{30686CB7-8672-4779-9850-F0E04EE091C5}" presName="accentRepeatNode" presStyleLbl="solidFgAcc1" presStyleIdx="4" presStyleCnt="7"/>
      <dgm:spPr/>
    </dgm:pt>
    <dgm:pt modelId="{A89AF761-B206-42C4-9B06-852F17E2E296}" type="pres">
      <dgm:prSet presAssocID="{876B7834-49D5-453F-824F-6A05F4B56502}" presName="text_6" presStyleLbl="node1" presStyleIdx="5" presStyleCnt="7">
        <dgm:presLayoutVars>
          <dgm:bulletEnabled val="1"/>
        </dgm:presLayoutVars>
      </dgm:prSet>
      <dgm:spPr/>
    </dgm:pt>
    <dgm:pt modelId="{74F25E1D-6406-40A5-842C-AF3D47790BB0}" type="pres">
      <dgm:prSet presAssocID="{876B7834-49D5-453F-824F-6A05F4B56502}" presName="accent_6" presStyleCnt="0"/>
      <dgm:spPr/>
    </dgm:pt>
    <dgm:pt modelId="{7DB92881-7F33-4113-9DC5-3731404E5546}" type="pres">
      <dgm:prSet presAssocID="{876B7834-49D5-453F-824F-6A05F4B56502}" presName="accentRepeatNode" presStyleLbl="solidFgAcc1" presStyleIdx="5" presStyleCnt="7"/>
      <dgm:spPr/>
    </dgm:pt>
    <dgm:pt modelId="{011F44C7-546E-487E-A542-A16ED096CEA6}" type="pres">
      <dgm:prSet presAssocID="{4598A89F-EC56-477A-AE23-12541CCE69AC}" presName="text_7" presStyleLbl="node1" presStyleIdx="6" presStyleCnt="7">
        <dgm:presLayoutVars>
          <dgm:bulletEnabled val="1"/>
        </dgm:presLayoutVars>
      </dgm:prSet>
      <dgm:spPr/>
    </dgm:pt>
    <dgm:pt modelId="{FD1B2782-30FE-462D-B86F-F8D7B9C197E1}" type="pres">
      <dgm:prSet presAssocID="{4598A89F-EC56-477A-AE23-12541CCE69AC}" presName="accent_7" presStyleCnt="0"/>
      <dgm:spPr/>
    </dgm:pt>
    <dgm:pt modelId="{287204F5-42C4-40D7-846C-41144DD680B4}" type="pres">
      <dgm:prSet presAssocID="{4598A89F-EC56-477A-AE23-12541CCE69AC}" presName="accentRepeatNode" presStyleLbl="solidFgAcc1" presStyleIdx="6" presStyleCnt="7" custLinFactNeighborX="7026" custLinFactNeighborY="-2810"/>
      <dgm:spPr/>
    </dgm:pt>
  </dgm:ptLst>
  <dgm:cxnLst>
    <dgm:cxn modelId="{16021505-6122-45DD-AC97-E4302A87F2B6}" type="presOf" srcId="{876B7834-49D5-453F-824F-6A05F4B56502}" destId="{A89AF761-B206-42C4-9B06-852F17E2E296}" srcOrd="0" destOrd="0" presId="urn:microsoft.com/office/officeart/2008/layout/VerticalCurvedList"/>
    <dgm:cxn modelId="{51A8FB0C-673D-449A-89B7-634FE4077BA0}" srcId="{0D4CF0B3-14B2-4581-8DD9-D68E9CAC35BD}" destId="{50CF7973-94A2-4591-8250-7FEE99A7A6CC}" srcOrd="1" destOrd="0" parTransId="{4924B89F-500E-48F1-814C-0B830FAF1C8F}" sibTransId="{35B36CD3-8151-4D99-BC41-A075DA14BAC0}"/>
    <dgm:cxn modelId="{01513F0F-C809-44B2-8B5A-95B15B7D7A07}" srcId="{0D4CF0B3-14B2-4581-8DD9-D68E9CAC35BD}" destId="{39DCC407-4320-4E34-AB51-04D9CF74080B}" srcOrd="2" destOrd="0" parTransId="{106115C6-B3C5-49D0-A2C1-1BB6C0A2E5EE}" sibTransId="{2450763D-0419-4AAA-A5B8-F319C0CBFEEA}"/>
    <dgm:cxn modelId="{EF553C17-F7F4-4888-B7F0-224217C3FF50}" srcId="{0D4CF0B3-14B2-4581-8DD9-D68E9CAC35BD}" destId="{E3CCD2B8-789A-42F2-9941-1A78B6EC0BE4}" srcOrd="8" destOrd="0" parTransId="{BA014234-EC74-46FB-9CC9-E7B289F9B2A5}" sibTransId="{2315CCCE-0321-46E8-85EC-D828D959C30F}"/>
    <dgm:cxn modelId="{C4710A4F-8ECA-4A0C-B2FB-0FF0AFD5D064}" srcId="{0D4CF0B3-14B2-4581-8DD9-D68E9CAC35BD}" destId="{876B7834-49D5-453F-824F-6A05F4B56502}" srcOrd="5" destOrd="0" parTransId="{7872C3E7-FB53-4BA8-B67F-D822D8A81282}" sibTransId="{2EB3BDD7-2460-4A2E-8713-BB3D88E8D04F}"/>
    <dgm:cxn modelId="{3D4DF754-4E47-4060-B9CF-A8499AFEAE04}" type="presOf" srcId="{4598A89F-EC56-477A-AE23-12541CCE69AC}" destId="{011F44C7-546E-487E-A542-A16ED096CEA6}" srcOrd="0" destOrd="0" presId="urn:microsoft.com/office/officeart/2008/layout/VerticalCurvedList"/>
    <dgm:cxn modelId="{33AC7F55-E1C5-4B07-97B2-56B916860BB4}" type="presOf" srcId="{0D4CF0B3-14B2-4581-8DD9-D68E9CAC35BD}" destId="{47FC40CC-7ACC-446D-AE91-32F4586D295C}" srcOrd="0" destOrd="0" presId="urn:microsoft.com/office/officeart/2008/layout/VerticalCurvedList"/>
    <dgm:cxn modelId="{923EA857-445A-4E24-B1A4-416A524879C3}" srcId="{0D4CF0B3-14B2-4581-8DD9-D68E9CAC35BD}" destId="{C6DF2965-C9C9-44F5-92B6-867EEC9DC9D7}" srcOrd="3" destOrd="0" parTransId="{66343BFC-E3B0-4BFE-BAA6-9C816663C4E5}" sibTransId="{D8757071-2336-4AE7-BEB8-4562B612AE7A}"/>
    <dgm:cxn modelId="{42CDBC57-5FA6-4CB0-B12D-5A3B016CEA8C}" type="presOf" srcId="{30686CB7-8672-4779-9850-F0E04EE091C5}" destId="{699C25D0-D097-4A6C-8AAA-9411C0C4A0BB}" srcOrd="0" destOrd="0" presId="urn:microsoft.com/office/officeart/2008/layout/VerticalCurvedList"/>
    <dgm:cxn modelId="{AFDFC160-31DA-4EF0-8816-8EA3C24C2634}" type="presOf" srcId="{50CF7973-94A2-4591-8250-7FEE99A7A6CC}" destId="{E0DA2E97-6E7B-4937-B60D-A86DE445ACC0}" srcOrd="0" destOrd="0" presId="urn:microsoft.com/office/officeart/2008/layout/VerticalCurvedList"/>
    <dgm:cxn modelId="{A9B22668-C77D-4102-A772-DA90457E6CAA}" type="presOf" srcId="{722E1DD3-392F-4D96-A730-66C6A0ABFBFE}" destId="{FF119323-B9DA-4B4B-80C7-664FC7C746C7}" srcOrd="0" destOrd="0" presId="urn:microsoft.com/office/officeart/2008/layout/VerticalCurvedList"/>
    <dgm:cxn modelId="{B73C6970-23BD-427E-81C9-5D6822E3DDCF}" srcId="{0D4CF0B3-14B2-4581-8DD9-D68E9CAC35BD}" destId="{4598A89F-EC56-477A-AE23-12541CCE69AC}" srcOrd="6" destOrd="0" parTransId="{28B94CB1-DDEB-447C-B6A2-3BAF4B313DAB}" sibTransId="{81FBEC11-B9B8-4CB0-8064-6A41F4B66CFA}"/>
    <dgm:cxn modelId="{648EFF7D-050C-4ABA-A28E-B390131F3522}" srcId="{0D4CF0B3-14B2-4581-8DD9-D68E9CAC35BD}" destId="{8FDA4D4C-06B5-4788-BB1A-26F4CA3B1D54}" srcOrd="7" destOrd="0" parTransId="{E60F828E-CA25-409B-BC92-92163C5F297A}" sibTransId="{346CFCF4-A247-4A4F-93FA-AA18B336234B}"/>
    <dgm:cxn modelId="{4A3A3F82-EA0C-40AB-B0BD-AF811A48C1C2}" type="presOf" srcId="{BD43C4B0-89C7-4762-B58E-657A291F7236}" destId="{D612E535-ED72-4476-9280-B6122987FFA3}" srcOrd="0" destOrd="0" presId="urn:microsoft.com/office/officeart/2008/layout/VerticalCurvedList"/>
    <dgm:cxn modelId="{46A62E9D-B5E9-45DA-A9C8-BF017AC97E2E}" type="presOf" srcId="{C6DF2965-C9C9-44F5-92B6-867EEC9DC9D7}" destId="{BAA6C834-6FF2-4568-8670-68DA4ED639AA}" srcOrd="0" destOrd="0" presId="urn:microsoft.com/office/officeart/2008/layout/VerticalCurvedList"/>
    <dgm:cxn modelId="{01DD5DA5-71F6-40A3-B34F-C0E492894F79}" srcId="{0D4CF0B3-14B2-4581-8DD9-D68E9CAC35BD}" destId="{722E1DD3-392F-4D96-A730-66C6A0ABFBFE}" srcOrd="0" destOrd="0" parTransId="{28A9EE3D-9108-4972-B11B-2E8BB6C677DD}" sibTransId="{BD43C4B0-89C7-4762-B58E-657A291F7236}"/>
    <dgm:cxn modelId="{283720AD-5641-4586-9988-5AA45F49F121}" type="presOf" srcId="{39DCC407-4320-4E34-AB51-04D9CF74080B}" destId="{B322C923-51FC-4A4F-BB35-F06C2CAF09E3}" srcOrd="0" destOrd="0" presId="urn:microsoft.com/office/officeart/2008/layout/VerticalCurvedList"/>
    <dgm:cxn modelId="{CFDB64B6-4A50-4206-B478-A6DD29AE7D05}" srcId="{0D4CF0B3-14B2-4581-8DD9-D68E9CAC35BD}" destId="{30686CB7-8672-4779-9850-F0E04EE091C5}" srcOrd="4" destOrd="0" parTransId="{203A061E-1FA0-4597-B747-E64A7AE1DDF6}" sibTransId="{5B1B56E4-F90D-4A12-BB9E-43F415F206C9}"/>
    <dgm:cxn modelId="{022D14F7-6694-42F9-B67B-58CC3109909C}" type="presParOf" srcId="{47FC40CC-7ACC-446D-AE91-32F4586D295C}" destId="{D8CE50DF-543F-4ABD-90B7-35F03A762F77}" srcOrd="0" destOrd="0" presId="urn:microsoft.com/office/officeart/2008/layout/VerticalCurvedList"/>
    <dgm:cxn modelId="{FE169DCA-49D3-4FEE-88A9-CA89A3340428}" type="presParOf" srcId="{D8CE50DF-543F-4ABD-90B7-35F03A762F77}" destId="{5283BF18-7BAB-4617-A49E-75BFFFA00134}" srcOrd="0" destOrd="0" presId="urn:microsoft.com/office/officeart/2008/layout/VerticalCurvedList"/>
    <dgm:cxn modelId="{77A13683-F650-4594-BEDD-059CD74664E2}" type="presParOf" srcId="{5283BF18-7BAB-4617-A49E-75BFFFA00134}" destId="{E7A201B9-1F79-42DF-915F-8A5891F420FC}" srcOrd="0" destOrd="0" presId="urn:microsoft.com/office/officeart/2008/layout/VerticalCurvedList"/>
    <dgm:cxn modelId="{A59F869D-FF38-406B-AEBD-5B6C7C982F14}" type="presParOf" srcId="{5283BF18-7BAB-4617-A49E-75BFFFA00134}" destId="{D612E535-ED72-4476-9280-B6122987FFA3}" srcOrd="1" destOrd="0" presId="urn:microsoft.com/office/officeart/2008/layout/VerticalCurvedList"/>
    <dgm:cxn modelId="{EEEE2528-8E9F-4105-9145-7C63156D7694}" type="presParOf" srcId="{5283BF18-7BAB-4617-A49E-75BFFFA00134}" destId="{315E7335-4308-4986-8E45-9491E27FEB76}" srcOrd="2" destOrd="0" presId="urn:microsoft.com/office/officeart/2008/layout/VerticalCurvedList"/>
    <dgm:cxn modelId="{5530B52A-DB75-41C9-88F4-07E12A94E420}" type="presParOf" srcId="{5283BF18-7BAB-4617-A49E-75BFFFA00134}" destId="{825CABFF-7D13-47F1-8ED0-04CFCCA425E5}" srcOrd="3" destOrd="0" presId="urn:microsoft.com/office/officeart/2008/layout/VerticalCurvedList"/>
    <dgm:cxn modelId="{5FEF71A6-72F1-48D7-BEA8-48972C6D2C7C}" type="presParOf" srcId="{D8CE50DF-543F-4ABD-90B7-35F03A762F77}" destId="{FF119323-B9DA-4B4B-80C7-664FC7C746C7}" srcOrd="1" destOrd="0" presId="urn:microsoft.com/office/officeart/2008/layout/VerticalCurvedList"/>
    <dgm:cxn modelId="{26537061-7147-4368-B0CA-6B6ED3BAD795}" type="presParOf" srcId="{D8CE50DF-543F-4ABD-90B7-35F03A762F77}" destId="{64592F06-414C-4024-9B3E-918A40F8E8C1}" srcOrd="2" destOrd="0" presId="urn:microsoft.com/office/officeart/2008/layout/VerticalCurvedList"/>
    <dgm:cxn modelId="{949DA1D1-1F27-4D04-B353-76296F61FBD4}" type="presParOf" srcId="{64592F06-414C-4024-9B3E-918A40F8E8C1}" destId="{93A0EB49-22DC-4851-BC2D-77DC4175F839}" srcOrd="0" destOrd="0" presId="urn:microsoft.com/office/officeart/2008/layout/VerticalCurvedList"/>
    <dgm:cxn modelId="{C8BB1A02-540F-4B89-BACC-443726F93511}" type="presParOf" srcId="{D8CE50DF-543F-4ABD-90B7-35F03A762F77}" destId="{E0DA2E97-6E7B-4937-B60D-A86DE445ACC0}" srcOrd="3" destOrd="0" presId="urn:microsoft.com/office/officeart/2008/layout/VerticalCurvedList"/>
    <dgm:cxn modelId="{A5015776-5970-4CBF-818E-19EE364EC7E0}" type="presParOf" srcId="{D8CE50DF-543F-4ABD-90B7-35F03A762F77}" destId="{5D1BE3C0-B52C-4A7E-B57D-11D47F0558E4}" srcOrd="4" destOrd="0" presId="urn:microsoft.com/office/officeart/2008/layout/VerticalCurvedList"/>
    <dgm:cxn modelId="{41D78DC4-1980-4C5E-8762-4405A084CA7D}" type="presParOf" srcId="{5D1BE3C0-B52C-4A7E-B57D-11D47F0558E4}" destId="{DD12884D-8D9A-4CE6-BCA5-03A2723B3BC2}" srcOrd="0" destOrd="0" presId="urn:microsoft.com/office/officeart/2008/layout/VerticalCurvedList"/>
    <dgm:cxn modelId="{EF760D4A-8AEA-4D9F-B5EC-12E6D0DF5370}" type="presParOf" srcId="{D8CE50DF-543F-4ABD-90B7-35F03A762F77}" destId="{B322C923-51FC-4A4F-BB35-F06C2CAF09E3}" srcOrd="5" destOrd="0" presId="urn:microsoft.com/office/officeart/2008/layout/VerticalCurvedList"/>
    <dgm:cxn modelId="{9A5DFEA3-76D2-47A3-8883-9114642F758E}" type="presParOf" srcId="{D8CE50DF-543F-4ABD-90B7-35F03A762F77}" destId="{C4F4E09E-E4BD-4A06-92D4-3F0F4029BB10}" srcOrd="6" destOrd="0" presId="urn:microsoft.com/office/officeart/2008/layout/VerticalCurvedList"/>
    <dgm:cxn modelId="{E9E90E05-2E4A-4103-BEDE-07C2EF928518}" type="presParOf" srcId="{C4F4E09E-E4BD-4A06-92D4-3F0F4029BB10}" destId="{47EE2DD2-B643-4863-9580-03DC2691F7BE}" srcOrd="0" destOrd="0" presId="urn:microsoft.com/office/officeart/2008/layout/VerticalCurvedList"/>
    <dgm:cxn modelId="{D8EFDF69-01AD-4A54-8686-3F2533AD1B08}" type="presParOf" srcId="{D8CE50DF-543F-4ABD-90B7-35F03A762F77}" destId="{BAA6C834-6FF2-4568-8670-68DA4ED639AA}" srcOrd="7" destOrd="0" presId="urn:microsoft.com/office/officeart/2008/layout/VerticalCurvedList"/>
    <dgm:cxn modelId="{53DC678E-8F9E-4A1F-8A3E-D34014BBB88B}" type="presParOf" srcId="{D8CE50DF-543F-4ABD-90B7-35F03A762F77}" destId="{CFB3F782-F827-46D7-9BB9-F0A153A5ED8A}" srcOrd="8" destOrd="0" presId="urn:microsoft.com/office/officeart/2008/layout/VerticalCurvedList"/>
    <dgm:cxn modelId="{16DF688B-C497-481B-ADE7-C517401B50F1}" type="presParOf" srcId="{CFB3F782-F827-46D7-9BB9-F0A153A5ED8A}" destId="{52EB6076-4C14-42F5-8E03-20A6CC819458}" srcOrd="0" destOrd="0" presId="urn:microsoft.com/office/officeart/2008/layout/VerticalCurvedList"/>
    <dgm:cxn modelId="{DAE31FD8-D0EE-457F-8A50-8C6A79FB8C7F}" type="presParOf" srcId="{D8CE50DF-543F-4ABD-90B7-35F03A762F77}" destId="{699C25D0-D097-4A6C-8AAA-9411C0C4A0BB}" srcOrd="9" destOrd="0" presId="urn:microsoft.com/office/officeart/2008/layout/VerticalCurvedList"/>
    <dgm:cxn modelId="{7847699E-0AAC-4806-8B07-D7EEEF25335B}" type="presParOf" srcId="{D8CE50DF-543F-4ABD-90B7-35F03A762F77}" destId="{BDA3169D-64D1-4CA9-98D8-FE9D8F06C243}" srcOrd="10" destOrd="0" presId="urn:microsoft.com/office/officeart/2008/layout/VerticalCurvedList"/>
    <dgm:cxn modelId="{BA8F0F3A-6D14-48AF-B9D6-9D477060ADB0}" type="presParOf" srcId="{BDA3169D-64D1-4CA9-98D8-FE9D8F06C243}" destId="{2322744F-F2BA-4E61-9731-45125C009F7B}" srcOrd="0" destOrd="0" presId="urn:microsoft.com/office/officeart/2008/layout/VerticalCurvedList"/>
    <dgm:cxn modelId="{6B8B4E0F-220E-469D-96B3-7C3DFAEDF766}" type="presParOf" srcId="{D8CE50DF-543F-4ABD-90B7-35F03A762F77}" destId="{A89AF761-B206-42C4-9B06-852F17E2E296}" srcOrd="11" destOrd="0" presId="urn:microsoft.com/office/officeart/2008/layout/VerticalCurvedList"/>
    <dgm:cxn modelId="{ACEDE518-12A5-42E6-91D2-74CD3561E8C6}" type="presParOf" srcId="{D8CE50DF-543F-4ABD-90B7-35F03A762F77}" destId="{74F25E1D-6406-40A5-842C-AF3D47790BB0}" srcOrd="12" destOrd="0" presId="urn:microsoft.com/office/officeart/2008/layout/VerticalCurvedList"/>
    <dgm:cxn modelId="{A7F20F31-DED5-4A35-9D51-0C90FD51FDD0}" type="presParOf" srcId="{74F25E1D-6406-40A5-842C-AF3D47790BB0}" destId="{7DB92881-7F33-4113-9DC5-3731404E5546}" srcOrd="0" destOrd="0" presId="urn:microsoft.com/office/officeart/2008/layout/VerticalCurvedList"/>
    <dgm:cxn modelId="{1316A338-DB02-4F17-9530-D09FB642F7DA}" type="presParOf" srcId="{D8CE50DF-543F-4ABD-90B7-35F03A762F77}" destId="{011F44C7-546E-487E-A542-A16ED096CEA6}" srcOrd="13" destOrd="0" presId="urn:microsoft.com/office/officeart/2008/layout/VerticalCurvedList"/>
    <dgm:cxn modelId="{065CF10D-7A86-4D1B-8A65-1C67DE971BE7}" type="presParOf" srcId="{D8CE50DF-543F-4ABD-90B7-35F03A762F77}" destId="{FD1B2782-30FE-462D-B86F-F8D7B9C197E1}" srcOrd="14" destOrd="0" presId="urn:microsoft.com/office/officeart/2008/layout/VerticalCurvedList"/>
    <dgm:cxn modelId="{62AE5C4D-120B-44AA-80C2-E8F29919053E}" type="presParOf" srcId="{FD1B2782-30FE-462D-B86F-F8D7B9C197E1}" destId="{287204F5-42C4-40D7-846C-41144DD680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4CF0B3-14B2-4581-8DD9-D68E9CAC35B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722E1DD3-392F-4D96-A730-66C6A0ABFBFE}">
      <dgm:prSet phldrT="[Text]" custT="1"/>
      <dgm:spPr/>
      <dgm:t>
        <a:bodyPr/>
        <a:lstStyle/>
        <a:p>
          <a:pPr>
            <a:buFont typeface="Arial"/>
            <a:buChar char="•"/>
          </a:pPr>
          <a:r>
            <a:rPr lang="en-GB" sz="2400" b="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gm:t>
    </dgm:pt>
    <dgm:pt modelId="{28A9EE3D-9108-4972-B11B-2E8BB6C677DD}" type="par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BD43C4B0-89C7-4762-B58E-657A291F7236}" type="sibTrans" cxnId="{01DD5DA5-71F6-40A3-B34F-C0E492894F79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50CF7973-94A2-4591-8250-7FEE99A7A6CC}">
      <dgm:prSet custT="1"/>
      <dgm:spPr/>
      <dgm:t>
        <a:bodyPr/>
        <a:lstStyle/>
        <a:p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gm:t>
    </dgm:pt>
    <dgm:pt modelId="{4924B89F-500E-48F1-814C-0B830FAF1C8F}" type="par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5B36CD3-8151-4D99-BC41-A075DA14BAC0}" type="sibTrans" cxnId="{51A8FB0C-673D-449A-89B7-634FE4077BA0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39DCC407-4320-4E34-AB51-04D9CF74080B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gm:t>
    </dgm:pt>
    <dgm:pt modelId="{106115C6-B3C5-49D0-A2C1-1BB6C0A2E5EE}" type="par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2450763D-0419-4AAA-A5B8-F319C0CBFEEA}" type="sibTrans" cxnId="{01513F0F-C809-44B2-8B5A-95B15B7D7A07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6F0C6F24-80DC-428A-ACE8-DDD923B4135E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gm:t>
    </dgm:pt>
    <dgm:pt modelId="{7A0154BE-E0C5-4E7B-8E9E-DBF299620C39}" type="parTrans" cxnId="{3CA31631-EB09-49E2-908C-8A75E20AEF65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746964EE-68BD-42B7-9E51-80BAD64283A4}" type="sibTrans" cxnId="{3CA31631-EB09-49E2-908C-8A75E20AEF65}">
      <dgm:prSet/>
      <dgm:spPr/>
      <dgm:t>
        <a:bodyPr/>
        <a:lstStyle/>
        <a:p>
          <a:endParaRPr lang="en-DE">
            <a:latin typeface="Cairo" pitchFamily="2" charset="-78"/>
            <a:cs typeface="Cairo" pitchFamily="2" charset="-78"/>
          </a:endParaRPr>
        </a:p>
      </dgm:t>
    </dgm:pt>
    <dgm:pt modelId="{C6DF2965-C9C9-44F5-92B6-867EEC9DC9D7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  <a:endParaRPr lang="en-GB" sz="2400" b="0" kern="1200" dirty="0">
            <a:solidFill>
              <a:srgbClr val="000000"/>
            </a:solidFill>
            <a:latin typeface="Titillium Web" panose="00000500000000000000" pitchFamily="2" charset="0"/>
            <a:ea typeface="+mn-ea"/>
            <a:cs typeface="Cairo" pitchFamily="2" charset="-78"/>
          </a:endParaRPr>
        </a:p>
      </dgm:t>
    </dgm:pt>
    <dgm:pt modelId="{66343BFC-E3B0-4BFE-BAA6-9C816663C4E5}" type="par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D8757071-2336-4AE7-BEB8-4562B612AE7A}" type="sibTrans" cxnId="{923EA857-445A-4E24-B1A4-416A524879C3}">
      <dgm:prSet/>
      <dgm:spPr/>
      <dgm:t>
        <a:bodyPr/>
        <a:lstStyle/>
        <a:p>
          <a:endParaRPr lang="en-GB">
            <a:latin typeface="Cairo" pitchFamily="2" charset="-78"/>
            <a:cs typeface="Cairo" pitchFamily="2" charset="-78"/>
          </a:endParaRPr>
        </a:p>
      </dgm:t>
    </dgm:pt>
    <dgm:pt modelId="{E3CCD2B8-789A-42F2-9941-1A78B6EC0BE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BA014234-EC74-46FB-9CC9-E7B289F9B2A5}" type="parTrans" cxnId="{EF553C17-F7F4-4888-B7F0-224217C3FF50}">
      <dgm:prSet/>
      <dgm:spPr/>
      <dgm:t>
        <a:bodyPr/>
        <a:lstStyle/>
        <a:p>
          <a:endParaRPr lang="en-GB"/>
        </a:p>
      </dgm:t>
    </dgm:pt>
    <dgm:pt modelId="{2315CCCE-0321-46E8-85EC-D828D959C30F}" type="sibTrans" cxnId="{EF553C17-F7F4-4888-B7F0-224217C3FF50}">
      <dgm:prSet/>
      <dgm:spPr/>
      <dgm:t>
        <a:bodyPr/>
        <a:lstStyle/>
        <a:p>
          <a:endParaRPr lang="en-GB"/>
        </a:p>
      </dgm:t>
    </dgm:pt>
    <dgm:pt modelId="{876B7834-49D5-453F-824F-6A05F4B5650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gm:t>
    </dgm:pt>
    <dgm:pt modelId="{7872C3E7-FB53-4BA8-B67F-D822D8A81282}" type="parTrans" cxnId="{C4710A4F-8ECA-4A0C-B2FB-0FF0AFD5D064}">
      <dgm:prSet/>
      <dgm:spPr/>
      <dgm:t>
        <a:bodyPr/>
        <a:lstStyle/>
        <a:p>
          <a:endParaRPr lang="en-GB"/>
        </a:p>
      </dgm:t>
    </dgm:pt>
    <dgm:pt modelId="{2EB3BDD7-2460-4A2E-8713-BB3D88E8D04F}" type="sibTrans" cxnId="{C4710A4F-8ECA-4A0C-B2FB-0FF0AFD5D064}">
      <dgm:prSet/>
      <dgm:spPr/>
      <dgm:t>
        <a:bodyPr/>
        <a:lstStyle/>
        <a:p>
          <a:endParaRPr lang="en-GB"/>
        </a:p>
      </dgm:t>
    </dgm:pt>
    <dgm:pt modelId="{4598A89F-EC56-477A-AE23-12541CCE69AC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gm:t>
    </dgm:pt>
    <dgm:pt modelId="{28B94CB1-DDEB-447C-B6A2-3BAF4B313DAB}" type="parTrans" cxnId="{B73C6970-23BD-427E-81C9-5D6822E3DDCF}">
      <dgm:prSet/>
      <dgm:spPr/>
      <dgm:t>
        <a:bodyPr/>
        <a:lstStyle/>
        <a:p>
          <a:endParaRPr lang="en-GB"/>
        </a:p>
      </dgm:t>
    </dgm:pt>
    <dgm:pt modelId="{81FBEC11-B9B8-4CB0-8064-6A41F4B66CFA}" type="sibTrans" cxnId="{B73C6970-23BD-427E-81C9-5D6822E3DDCF}">
      <dgm:prSet/>
      <dgm:spPr/>
      <dgm:t>
        <a:bodyPr/>
        <a:lstStyle/>
        <a:p>
          <a:endParaRPr lang="en-GB"/>
        </a:p>
      </dgm:t>
    </dgm:pt>
    <dgm:pt modelId="{8FDA4D4C-06B5-4788-BB1A-26F4CA3B1D54}">
      <dgm:prSet custT="1"/>
      <dgm:spPr/>
      <dgm:t>
        <a:bodyPr/>
        <a:lstStyle/>
        <a:p>
          <a:endParaRPr lang="en-GB" sz="2800" b="0" dirty="0">
            <a:solidFill>
              <a:schemeClr val="tx1"/>
            </a:solidFill>
            <a:latin typeface="Cairo" pitchFamily="2" charset="-78"/>
            <a:cs typeface="Cairo" pitchFamily="2" charset="-78"/>
          </a:endParaRPr>
        </a:p>
      </dgm:t>
    </dgm:pt>
    <dgm:pt modelId="{E60F828E-CA25-409B-BC92-92163C5F297A}" type="parTrans" cxnId="{648EFF7D-050C-4ABA-A28E-B390131F3522}">
      <dgm:prSet/>
      <dgm:spPr/>
      <dgm:t>
        <a:bodyPr/>
        <a:lstStyle/>
        <a:p>
          <a:endParaRPr lang="en-GB"/>
        </a:p>
      </dgm:t>
    </dgm:pt>
    <dgm:pt modelId="{346CFCF4-A247-4A4F-93FA-AA18B336234B}" type="sibTrans" cxnId="{648EFF7D-050C-4ABA-A28E-B390131F3522}">
      <dgm:prSet/>
      <dgm:spPr/>
      <dgm:t>
        <a:bodyPr/>
        <a:lstStyle/>
        <a:p>
          <a:endParaRPr lang="en-GB"/>
        </a:p>
      </dgm:t>
    </dgm:pt>
    <dgm:pt modelId="{47FC40CC-7ACC-446D-AE91-32F4586D295C}" type="pres">
      <dgm:prSet presAssocID="{0D4CF0B3-14B2-4581-8DD9-D68E9CAC35BD}" presName="Name0" presStyleCnt="0">
        <dgm:presLayoutVars>
          <dgm:chMax val="7"/>
          <dgm:chPref val="7"/>
          <dgm:dir/>
        </dgm:presLayoutVars>
      </dgm:prSet>
      <dgm:spPr/>
    </dgm:pt>
    <dgm:pt modelId="{D8CE50DF-543F-4ABD-90B7-35F03A762F77}" type="pres">
      <dgm:prSet presAssocID="{0D4CF0B3-14B2-4581-8DD9-D68E9CAC35BD}" presName="Name1" presStyleCnt="0"/>
      <dgm:spPr/>
    </dgm:pt>
    <dgm:pt modelId="{5283BF18-7BAB-4617-A49E-75BFFFA00134}" type="pres">
      <dgm:prSet presAssocID="{0D4CF0B3-14B2-4581-8DD9-D68E9CAC35BD}" presName="cycle" presStyleCnt="0"/>
      <dgm:spPr/>
    </dgm:pt>
    <dgm:pt modelId="{E7A201B9-1F79-42DF-915F-8A5891F420FC}" type="pres">
      <dgm:prSet presAssocID="{0D4CF0B3-14B2-4581-8DD9-D68E9CAC35BD}" presName="srcNode" presStyleLbl="node1" presStyleIdx="0" presStyleCnt="7"/>
      <dgm:spPr/>
    </dgm:pt>
    <dgm:pt modelId="{D612E535-ED72-4476-9280-B6122987FFA3}" type="pres">
      <dgm:prSet presAssocID="{0D4CF0B3-14B2-4581-8DD9-D68E9CAC35BD}" presName="conn" presStyleLbl="parChTrans1D2" presStyleIdx="0" presStyleCnt="1"/>
      <dgm:spPr/>
    </dgm:pt>
    <dgm:pt modelId="{315E7335-4308-4986-8E45-9491E27FEB76}" type="pres">
      <dgm:prSet presAssocID="{0D4CF0B3-14B2-4581-8DD9-D68E9CAC35BD}" presName="extraNode" presStyleLbl="node1" presStyleIdx="0" presStyleCnt="7"/>
      <dgm:spPr/>
    </dgm:pt>
    <dgm:pt modelId="{825CABFF-7D13-47F1-8ED0-04CFCCA425E5}" type="pres">
      <dgm:prSet presAssocID="{0D4CF0B3-14B2-4581-8DD9-D68E9CAC35BD}" presName="dstNode" presStyleLbl="node1" presStyleIdx="0" presStyleCnt="7"/>
      <dgm:spPr/>
    </dgm:pt>
    <dgm:pt modelId="{FF119323-B9DA-4B4B-80C7-664FC7C746C7}" type="pres">
      <dgm:prSet presAssocID="{722E1DD3-392F-4D96-A730-66C6A0ABFBFE}" presName="text_1" presStyleLbl="node1" presStyleIdx="0" presStyleCnt="7" custScaleY="100465">
        <dgm:presLayoutVars>
          <dgm:bulletEnabled val="1"/>
        </dgm:presLayoutVars>
      </dgm:prSet>
      <dgm:spPr/>
    </dgm:pt>
    <dgm:pt modelId="{64592F06-414C-4024-9B3E-918A40F8E8C1}" type="pres">
      <dgm:prSet presAssocID="{722E1DD3-392F-4D96-A730-66C6A0ABFBFE}" presName="accent_1" presStyleCnt="0"/>
      <dgm:spPr/>
    </dgm:pt>
    <dgm:pt modelId="{93A0EB49-22DC-4851-BC2D-77DC4175F839}" type="pres">
      <dgm:prSet presAssocID="{722E1DD3-392F-4D96-A730-66C6A0ABFBFE}" presName="accentRepeatNode" presStyleLbl="solidFgAcc1" presStyleIdx="0" presStyleCnt="7"/>
      <dgm:spPr/>
    </dgm:pt>
    <dgm:pt modelId="{E0DA2E97-6E7B-4937-B60D-A86DE445ACC0}" type="pres">
      <dgm:prSet presAssocID="{50CF7973-94A2-4591-8250-7FEE99A7A6CC}" presName="text_2" presStyleLbl="node1" presStyleIdx="1" presStyleCnt="7" custScaleY="97830">
        <dgm:presLayoutVars>
          <dgm:bulletEnabled val="1"/>
        </dgm:presLayoutVars>
      </dgm:prSet>
      <dgm:spPr/>
    </dgm:pt>
    <dgm:pt modelId="{5D1BE3C0-B52C-4A7E-B57D-11D47F0558E4}" type="pres">
      <dgm:prSet presAssocID="{50CF7973-94A2-4591-8250-7FEE99A7A6CC}" presName="accent_2" presStyleCnt="0"/>
      <dgm:spPr/>
    </dgm:pt>
    <dgm:pt modelId="{DD12884D-8D9A-4CE6-BCA5-03A2723B3BC2}" type="pres">
      <dgm:prSet presAssocID="{50CF7973-94A2-4591-8250-7FEE99A7A6CC}" presName="accentRepeatNode" presStyleLbl="solidFgAcc1" presStyleIdx="1" presStyleCnt="7"/>
      <dgm:spPr/>
    </dgm:pt>
    <dgm:pt modelId="{B322C923-51FC-4A4F-BB35-F06C2CAF09E3}" type="pres">
      <dgm:prSet presAssocID="{39DCC407-4320-4E34-AB51-04D9CF74080B}" presName="text_3" presStyleLbl="node1" presStyleIdx="2" presStyleCnt="7" custScaleX="99855" custScaleY="111745">
        <dgm:presLayoutVars>
          <dgm:bulletEnabled val="1"/>
        </dgm:presLayoutVars>
      </dgm:prSet>
      <dgm:spPr/>
    </dgm:pt>
    <dgm:pt modelId="{C4F4E09E-E4BD-4A06-92D4-3F0F4029BB10}" type="pres">
      <dgm:prSet presAssocID="{39DCC407-4320-4E34-AB51-04D9CF74080B}" presName="accent_3" presStyleCnt="0"/>
      <dgm:spPr/>
    </dgm:pt>
    <dgm:pt modelId="{47EE2DD2-B643-4863-9580-03DC2691F7BE}" type="pres">
      <dgm:prSet presAssocID="{39DCC407-4320-4E34-AB51-04D9CF74080B}" presName="accentRepeatNode" presStyleLbl="solidFgAcc1" presStyleIdx="2" presStyleCnt="7"/>
      <dgm:spPr/>
    </dgm:pt>
    <dgm:pt modelId="{BAA6C834-6FF2-4568-8670-68DA4ED639AA}" type="pres">
      <dgm:prSet presAssocID="{C6DF2965-C9C9-44F5-92B6-867EEC9DC9D7}" presName="text_4" presStyleLbl="node1" presStyleIdx="3" presStyleCnt="7" custScaleX="97824" custLinFactNeighborX="918" custLinFactNeighborY="-1076">
        <dgm:presLayoutVars>
          <dgm:bulletEnabled val="1"/>
        </dgm:presLayoutVars>
      </dgm:prSet>
      <dgm:spPr/>
    </dgm:pt>
    <dgm:pt modelId="{CFB3F782-F827-46D7-9BB9-F0A153A5ED8A}" type="pres">
      <dgm:prSet presAssocID="{C6DF2965-C9C9-44F5-92B6-867EEC9DC9D7}" presName="accent_4" presStyleCnt="0"/>
      <dgm:spPr/>
    </dgm:pt>
    <dgm:pt modelId="{52EB6076-4C14-42F5-8E03-20A6CC819458}" type="pres">
      <dgm:prSet presAssocID="{C6DF2965-C9C9-44F5-92B6-867EEC9DC9D7}" presName="accentRepeatNode" presStyleLbl="solidFgAcc1" presStyleIdx="3" presStyleCnt="7"/>
      <dgm:spPr/>
    </dgm:pt>
    <dgm:pt modelId="{A5A3DBB5-6FA3-447A-A731-ADF6B558CBB6}" type="pres">
      <dgm:prSet presAssocID="{6F0C6F24-80DC-428A-ACE8-DDD923B4135E}" presName="text_5" presStyleLbl="node1" presStyleIdx="4" presStyleCnt="7">
        <dgm:presLayoutVars>
          <dgm:bulletEnabled val="1"/>
        </dgm:presLayoutVars>
      </dgm:prSet>
      <dgm:spPr/>
    </dgm:pt>
    <dgm:pt modelId="{9E27D630-1FFE-422B-9B3D-BAB26C07E7DA}" type="pres">
      <dgm:prSet presAssocID="{6F0C6F24-80DC-428A-ACE8-DDD923B4135E}" presName="accent_5" presStyleCnt="0"/>
      <dgm:spPr/>
    </dgm:pt>
    <dgm:pt modelId="{99C675B9-62FC-421C-93FA-E7CC2D31D226}" type="pres">
      <dgm:prSet presAssocID="{6F0C6F24-80DC-428A-ACE8-DDD923B4135E}" presName="accentRepeatNode" presStyleLbl="solidFgAcc1" presStyleIdx="4" presStyleCnt="7"/>
      <dgm:spPr/>
    </dgm:pt>
    <dgm:pt modelId="{4DC54494-DDBA-4D2B-8C4C-262A32544B49}" type="pres">
      <dgm:prSet presAssocID="{876B7834-49D5-453F-824F-6A05F4B56502}" presName="text_6" presStyleLbl="node1" presStyleIdx="5" presStyleCnt="7">
        <dgm:presLayoutVars>
          <dgm:bulletEnabled val="1"/>
        </dgm:presLayoutVars>
      </dgm:prSet>
      <dgm:spPr/>
    </dgm:pt>
    <dgm:pt modelId="{E4311B6C-A915-4B0E-8CD6-04F5770147D8}" type="pres">
      <dgm:prSet presAssocID="{876B7834-49D5-453F-824F-6A05F4B56502}" presName="accent_6" presStyleCnt="0"/>
      <dgm:spPr/>
    </dgm:pt>
    <dgm:pt modelId="{7DB92881-7F33-4113-9DC5-3731404E5546}" type="pres">
      <dgm:prSet presAssocID="{876B7834-49D5-453F-824F-6A05F4B56502}" presName="accentRepeatNode" presStyleLbl="solidFgAcc1" presStyleIdx="5" presStyleCnt="7"/>
      <dgm:spPr/>
    </dgm:pt>
    <dgm:pt modelId="{C3BFFD4C-33A9-4DDE-8616-9D7FC723798F}" type="pres">
      <dgm:prSet presAssocID="{4598A89F-EC56-477A-AE23-12541CCE69AC}" presName="text_7" presStyleLbl="node1" presStyleIdx="6" presStyleCnt="7">
        <dgm:presLayoutVars>
          <dgm:bulletEnabled val="1"/>
        </dgm:presLayoutVars>
      </dgm:prSet>
      <dgm:spPr/>
    </dgm:pt>
    <dgm:pt modelId="{50071168-155F-4E34-822D-EABBE8BEDF17}" type="pres">
      <dgm:prSet presAssocID="{4598A89F-EC56-477A-AE23-12541CCE69AC}" presName="accent_7" presStyleCnt="0"/>
      <dgm:spPr/>
    </dgm:pt>
    <dgm:pt modelId="{287204F5-42C4-40D7-846C-41144DD680B4}" type="pres">
      <dgm:prSet presAssocID="{4598A89F-EC56-477A-AE23-12541CCE69AC}" presName="accentRepeatNode" presStyleLbl="solidFgAcc1" presStyleIdx="6" presStyleCnt="7" custLinFactNeighborX="7026" custLinFactNeighborY="-2810"/>
      <dgm:spPr/>
    </dgm:pt>
  </dgm:ptLst>
  <dgm:cxnLst>
    <dgm:cxn modelId="{51A8FB0C-673D-449A-89B7-634FE4077BA0}" srcId="{0D4CF0B3-14B2-4581-8DD9-D68E9CAC35BD}" destId="{50CF7973-94A2-4591-8250-7FEE99A7A6CC}" srcOrd="1" destOrd="0" parTransId="{4924B89F-500E-48F1-814C-0B830FAF1C8F}" sibTransId="{35B36CD3-8151-4D99-BC41-A075DA14BAC0}"/>
    <dgm:cxn modelId="{01513F0F-C809-44B2-8B5A-95B15B7D7A07}" srcId="{0D4CF0B3-14B2-4581-8DD9-D68E9CAC35BD}" destId="{39DCC407-4320-4E34-AB51-04D9CF74080B}" srcOrd="2" destOrd="0" parTransId="{106115C6-B3C5-49D0-A2C1-1BB6C0A2E5EE}" sibTransId="{2450763D-0419-4AAA-A5B8-F319C0CBFEEA}"/>
    <dgm:cxn modelId="{EF553C17-F7F4-4888-B7F0-224217C3FF50}" srcId="{0D4CF0B3-14B2-4581-8DD9-D68E9CAC35BD}" destId="{E3CCD2B8-789A-42F2-9941-1A78B6EC0BE4}" srcOrd="8" destOrd="0" parTransId="{BA014234-EC74-46FB-9CC9-E7B289F9B2A5}" sibTransId="{2315CCCE-0321-46E8-85EC-D828D959C30F}"/>
    <dgm:cxn modelId="{3CA31631-EB09-49E2-908C-8A75E20AEF65}" srcId="{0D4CF0B3-14B2-4581-8DD9-D68E9CAC35BD}" destId="{6F0C6F24-80DC-428A-ACE8-DDD923B4135E}" srcOrd="4" destOrd="0" parTransId="{7A0154BE-E0C5-4E7B-8E9E-DBF299620C39}" sibTransId="{746964EE-68BD-42B7-9E51-80BAD64283A4}"/>
    <dgm:cxn modelId="{566B1937-5A1D-4232-B3E4-F59533B35E94}" type="presOf" srcId="{4598A89F-EC56-477A-AE23-12541CCE69AC}" destId="{C3BFFD4C-33A9-4DDE-8616-9D7FC723798F}" srcOrd="0" destOrd="0" presId="urn:microsoft.com/office/officeart/2008/layout/VerticalCurvedList"/>
    <dgm:cxn modelId="{EC6F023C-994D-41C0-ADF9-E16683D7309B}" type="presOf" srcId="{6F0C6F24-80DC-428A-ACE8-DDD923B4135E}" destId="{A5A3DBB5-6FA3-447A-A731-ADF6B558CBB6}" srcOrd="0" destOrd="0" presId="urn:microsoft.com/office/officeart/2008/layout/VerticalCurvedList"/>
    <dgm:cxn modelId="{C4710A4F-8ECA-4A0C-B2FB-0FF0AFD5D064}" srcId="{0D4CF0B3-14B2-4581-8DD9-D68E9CAC35BD}" destId="{876B7834-49D5-453F-824F-6A05F4B56502}" srcOrd="5" destOrd="0" parTransId="{7872C3E7-FB53-4BA8-B67F-D822D8A81282}" sibTransId="{2EB3BDD7-2460-4A2E-8713-BB3D88E8D04F}"/>
    <dgm:cxn modelId="{33AC7F55-E1C5-4B07-97B2-56B916860BB4}" type="presOf" srcId="{0D4CF0B3-14B2-4581-8DD9-D68E9CAC35BD}" destId="{47FC40CC-7ACC-446D-AE91-32F4586D295C}" srcOrd="0" destOrd="0" presId="urn:microsoft.com/office/officeart/2008/layout/VerticalCurvedList"/>
    <dgm:cxn modelId="{923EA857-445A-4E24-B1A4-416A524879C3}" srcId="{0D4CF0B3-14B2-4581-8DD9-D68E9CAC35BD}" destId="{C6DF2965-C9C9-44F5-92B6-867EEC9DC9D7}" srcOrd="3" destOrd="0" parTransId="{66343BFC-E3B0-4BFE-BAA6-9C816663C4E5}" sibTransId="{D8757071-2336-4AE7-BEB8-4562B612AE7A}"/>
    <dgm:cxn modelId="{AFDFC160-31DA-4EF0-8816-8EA3C24C2634}" type="presOf" srcId="{50CF7973-94A2-4591-8250-7FEE99A7A6CC}" destId="{E0DA2E97-6E7B-4937-B60D-A86DE445ACC0}" srcOrd="0" destOrd="0" presId="urn:microsoft.com/office/officeart/2008/layout/VerticalCurvedList"/>
    <dgm:cxn modelId="{EEF73A65-080E-4DE8-A7DB-D34A2A765576}" type="presOf" srcId="{876B7834-49D5-453F-824F-6A05F4B56502}" destId="{4DC54494-DDBA-4D2B-8C4C-262A32544B49}" srcOrd="0" destOrd="0" presId="urn:microsoft.com/office/officeart/2008/layout/VerticalCurvedList"/>
    <dgm:cxn modelId="{A9B22668-C77D-4102-A772-DA90457E6CAA}" type="presOf" srcId="{722E1DD3-392F-4D96-A730-66C6A0ABFBFE}" destId="{FF119323-B9DA-4B4B-80C7-664FC7C746C7}" srcOrd="0" destOrd="0" presId="urn:microsoft.com/office/officeart/2008/layout/VerticalCurvedList"/>
    <dgm:cxn modelId="{B73C6970-23BD-427E-81C9-5D6822E3DDCF}" srcId="{0D4CF0B3-14B2-4581-8DD9-D68E9CAC35BD}" destId="{4598A89F-EC56-477A-AE23-12541CCE69AC}" srcOrd="6" destOrd="0" parTransId="{28B94CB1-DDEB-447C-B6A2-3BAF4B313DAB}" sibTransId="{81FBEC11-B9B8-4CB0-8064-6A41F4B66CFA}"/>
    <dgm:cxn modelId="{648EFF7D-050C-4ABA-A28E-B390131F3522}" srcId="{0D4CF0B3-14B2-4581-8DD9-D68E9CAC35BD}" destId="{8FDA4D4C-06B5-4788-BB1A-26F4CA3B1D54}" srcOrd="7" destOrd="0" parTransId="{E60F828E-CA25-409B-BC92-92163C5F297A}" sibTransId="{346CFCF4-A247-4A4F-93FA-AA18B336234B}"/>
    <dgm:cxn modelId="{4A3A3F82-EA0C-40AB-B0BD-AF811A48C1C2}" type="presOf" srcId="{BD43C4B0-89C7-4762-B58E-657A291F7236}" destId="{D612E535-ED72-4476-9280-B6122987FFA3}" srcOrd="0" destOrd="0" presId="urn:microsoft.com/office/officeart/2008/layout/VerticalCurvedList"/>
    <dgm:cxn modelId="{46A62E9D-B5E9-45DA-A9C8-BF017AC97E2E}" type="presOf" srcId="{C6DF2965-C9C9-44F5-92B6-867EEC9DC9D7}" destId="{BAA6C834-6FF2-4568-8670-68DA4ED639AA}" srcOrd="0" destOrd="0" presId="urn:microsoft.com/office/officeart/2008/layout/VerticalCurvedList"/>
    <dgm:cxn modelId="{01DD5DA5-71F6-40A3-B34F-C0E492894F79}" srcId="{0D4CF0B3-14B2-4581-8DD9-D68E9CAC35BD}" destId="{722E1DD3-392F-4D96-A730-66C6A0ABFBFE}" srcOrd="0" destOrd="0" parTransId="{28A9EE3D-9108-4972-B11B-2E8BB6C677DD}" sibTransId="{BD43C4B0-89C7-4762-B58E-657A291F7236}"/>
    <dgm:cxn modelId="{283720AD-5641-4586-9988-5AA45F49F121}" type="presOf" srcId="{39DCC407-4320-4E34-AB51-04D9CF74080B}" destId="{B322C923-51FC-4A4F-BB35-F06C2CAF09E3}" srcOrd="0" destOrd="0" presId="urn:microsoft.com/office/officeart/2008/layout/VerticalCurvedList"/>
    <dgm:cxn modelId="{022D14F7-6694-42F9-B67B-58CC3109909C}" type="presParOf" srcId="{47FC40CC-7ACC-446D-AE91-32F4586D295C}" destId="{D8CE50DF-543F-4ABD-90B7-35F03A762F77}" srcOrd="0" destOrd="0" presId="urn:microsoft.com/office/officeart/2008/layout/VerticalCurvedList"/>
    <dgm:cxn modelId="{FE169DCA-49D3-4FEE-88A9-CA89A3340428}" type="presParOf" srcId="{D8CE50DF-543F-4ABD-90B7-35F03A762F77}" destId="{5283BF18-7BAB-4617-A49E-75BFFFA00134}" srcOrd="0" destOrd="0" presId="urn:microsoft.com/office/officeart/2008/layout/VerticalCurvedList"/>
    <dgm:cxn modelId="{77A13683-F650-4594-BEDD-059CD74664E2}" type="presParOf" srcId="{5283BF18-7BAB-4617-A49E-75BFFFA00134}" destId="{E7A201B9-1F79-42DF-915F-8A5891F420FC}" srcOrd="0" destOrd="0" presId="urn:microsoft.com/office/officeart/2008/layout/VerticalCurvedList"/>
    <dgm:cxn modelId="{A59F869D-FF38-406B-AEBD-5B6C7C982F14}" type="presParOf" srcId="{5283BF18-7BAB-4617-A49E-75BFFFA00134}" destId="{D612E535-ED72-4476-9280-B6122987FFA3}" srcOrd="1" destOrd="0" presId="urn:microsoft.com/office/officeart/2008/layout/VerticalCurvedList"/>
    <dgm:cxn modelId="{EEEE2528-8E9F-4105-9145-7C63156D7694}" type="presParOf" srcId="{5283BF18-7BAB-4617-A49E-75BFFFA00134}" destId="{315E7335-4308-4986-8E45-9491E27FEB76}" srcOrd="2" destOrd="0" presId="urn:microsoft.com/office/officeart/2008/layout/VerticalCurvedList"/>
    <dgm:cxn modelId="{5530B52A-DB75-41C9-88F4-07E12A94E420}" type="presParOf" srcId="{5283BF18-7BAB-4617-A49E-75BFFFA00134}" destId="{825CABFF-7D13-47F1-8ED0-04CFCCA425E5}" srcOrd="3" destOrd="0" presId="urn:microsoft.com/office/officeart/2008/layout/VerticalCurvedList"/>
    <dgm:cxn modelId="{5FEF71A6-72F1-48D7-BEA8-48972C6D2C7C}" type="presParOf" srcId="{D8CE50DF-543F-4ABD-90B7-35F03A762F77}" destId="{FF119323-B9DA-4B4B-80C7-664FC7C746C7}" srcOrd="1" destOrd="0" presId="urn:microsoft.com/office/officeart/2008/layout/VerticalCurvedList"/>
    <dgm:cxn modelId="{26537061-7147-4368-B0CA-6B6ED3BAD795}" type="presParOf" srcId="{D8CE50DF-543F-4ABD-90B7-35F03A762F77}" destId="{64592F06-414C-4024-9B3E-918A40F8E8C1}" srcOrd="2" destOrd="0" presId="urn:microsoft.com/office/officeart/2008/layout/VerticalCurvedList"/>
    <dgm:cxn modelId="{949DA1D1-1F27-4D04-B353-76296F61FBD4}" type="presParOf" srcId="{64592F06-414C-4024-9B3E-918A40F8E8C1}" destId="{93A0EB49-22DC-4851-BC2D-77DC4175F839}" srcOrd="0" destOrd="0" presId="urn:microsoft.com/office/officeart/2008/layout/VerticalCurvedList"/>
    <dgm:cxn modelId="{C8BB1A02-540F-4B89-BACC-443726F93511}" type="presParOf" srcId="{D8CE50DF-543F-4ABD-90B7-35F03A762F77}" destId="{E0DA2E97-6E7B-4937-B60D-A86DE445ACC0}" srcOrd="3" destOrd="0" presId="urn:microsoft.com/office/officeart/2008/layout/VerticalCurvedList"/>
    <dgm:cxn modelId="{A5015776-5970-4CBF-818E-19EE364EC7E0}" type="presParOf" srcId="{D8CE50DF-543F-4ABD-90B7-35F03A762F77}" destId="{5D1BE3C0-B52C-4A7E-B57D-11D47F0558E4}" srcOrd="4" destOrd="0" presId="urn:microsoft.com/office/officeart/2008/layout/VerticalCurvedList"/>
    <dgm:cxn modelId="{41D78DC4-1980-4C5E-8762-4405A084CA7D}" type="presParOf" srcId="{5D1BE3C0-B52C-4A7E-B57D-11D47F0558E4}" destId="{DD12884D-8D9A-4CE6-BCA5-03A2723B3BC2}" srcOrd="0" destOrd="0" presId="urn:microsoft.com/office/officeart/2008/layout/VerticalCurvedList"/>
    <dgm:cxn modelId="{EF760D4A-8AEA-4D9F-B5EC-12E6D0DF5370}" type="presParOf" srcId="{D8CE50DF-543F-4ABD-90B7-35F03A762F77}" destId="{B322C923-51FC-4A4F-BB35-F06C2CAF09E3}" srcOrd="5" destOrd="0" presId="urn:microsoft.com/office/officeart/2008/layout/VerticalCurvedList"/>
    <dgm:cxn modelId="{9A5DFEA3-76D2-47A3-8883-9114642F758E}" type="presParOf" srcId="{D8CE50DF-543F-4ABD-90B7-35F03A762F77}" destId="{C4F4E09E-E4BD-4A06-92D4-3F0F4029BB10}" srcOrd="6" destOrd="0" presId="urn:microsoft.com/office/officeart/2008/layout/VerticalCurvedList"/>
    <dgm:cxn modelId="{E9E90E05-2E4A-4103-BEDE-07C2EF928518}" type="presParOf" srcId="{C4F4E09E-E4BD-4A06-92D4-3F0F4029BB10}" destId="{47EE2DD2-B643-4863-9580-03DC2691F7BE}" srcOrd="0" destOrd="0" presId="urn:microsoft.com/office/officeart/2008/layout/VerticalCurvedList"/>
    <dgm:cxn modelId="{D8EFDF69-01AD-4A54-8686-3F2533AD1B08}" type="presParOf" srcId="{D8CE50DF-543F-4ABD-90B7-35F03A762F77}" destId="{BAA6C834-6FF2-4568-8670-68DA4ED639AA}" srcOrd="7" destOrd="0" presId="urn:microsoft.com/office/officeart/2008/layout/VerticalCurvedList"/>
    <dgm:cxn modelId="{53DC678E-8F9E-4A1F-8A3E-D34014BBB88B}" type="presParOf" srcId="{D8CE50DF-543F-4ABD-90B7-35F03A762F77}" destId="{CFB3F782-F827-46D7-9BB9-F0A153A5ED8A}" srcOrd="8" destOrd="0" presId="urn:microsoft.com/office/officeart/2008/layout/VerticalCurvedList"/>
    <dgm:cxn modelId="{16DF688B-C497-481B-ADE7-C517401B50F1}" type="presParOf" srcId="{CFB3F782-F827-46D7-9BB9-F0A153A5ED8A}" destId="{52EB6076-4C14-42F5-8E03-20A6CC819458}" srcOrd="0" destOrd="0" presId="urn:microsoft.com/office/officeart/2008/layout/VerticalCurvedList"/>
    <dgm:cxn modelId="{16FA3E6D-206C-47E6-A7EC-10A35D9BBB48}" type="presParOf" srcId="{D8CE50DF-543F-4ABD-90B7-35F03A762F77}" destId="{A5A3DBB5-6FA3-447A-A731-ADF6B558CBB6}" srcOrd="9" destOrd="0" presId="urn:microsoft.com/office/officeart/2008/layout/VerticalCurvedList"/>
    <dgm:cxn modelId="{A9B4B352-D8D4-4670-A7A1-9E6738195930}" type="presParOf" srcId="{D8CE50DF-543F-4ABD-90B7-35F03A762F77}" destId="{9E27D630-1FFE-422B-9B3D-BAB26C07E7DA}" srcOrd="10" destOrd="0" presId="urn:microsoft.com/office/officeart/2008/layout/VerticalCurvedList"/>
    <dgm:cxn modelId="{175FFAAF-DE41-4AD0-8F8A-5F6F2EBC7610}" type="presParOf" srcId="{9E27D630-1FFE-422B-9B3D-BAB26C07E7DA}" destId="{99C675B9-62FC-421C-93FA-E7CC2D31D226}" srcOrd="0" destOrd="0" presId="urn:microsoft.com/office/officeart/2008/layout/VerticalCurvedList"/>
    <dgm:cxn modelId="{D117B9CF-CBEC-45CA-83A7-225DFB80C067}" type="presParOf" srcId="{D8CE50DF-543F-4ABD-90B7-35F03A762F77}" destId="{4DC54494-DDBA-4D2B-8C4C-262A32544B49}" srcOrd="11" destOrd="0" presId="urn:microsoft.com/office/officeart/2008/layout/VerticalCurvedList"/>
    <dgm:cxn modelId="{4FA9F3FD-13AB-40F7-9891-5A03F5F6D301}" type="presParOf" srcId="{D8CE50DF-543F-4ABD-90B7-35F03A762F77}" destId="{E4311B6C-A915-4B0E-8CD6-04F5770147D8}" srcOrd="12" destOrd="0" presId="urn:microsoft.com/office/officeart/2008/layout/VerticalCurvedList"/>
    <dgm:cxn modelId="{FCC2F771-A74B-4B5B-982F-0E1DF52D9F87}" type="presParOf" srcId="{E4311B6C-A915-4B0E-8CD6-04F5770147D8}" destId="{7DB92881-7F33-4113-9DC5-3731404E5546}" srcOrd="0" destOrd="0" presId="urn:microsoft.com/office/officeart/2008/layout/VerticalCurvedList"/>
    <dgm:cxn modelId="{1F121694-85A5-43CF-8D72-EAA300F454CE}" type="presParOf" srcId="{D8CE50DF-543F-4ABD-90B7-35F03A762F77}" destId="{C3BFFD4C-33A9-4DDE-8616-9D7FC723798F}" srcOrd="13" destOrd="0" presId="urn:microsoft.com/office/officeart/2008/layout/VerticalCurvedList"/>
    <dgm:cxn modelId="{1703EFF9-B2C6-4708-AABF-838A698F0A4A}" type="presParOf" srcId="{D8CE50DF-543F-4ABD-90B7-35F03A762F77}" destId="{50071168-155F-4E34-822D-EABBE8BEDF17}" srcOrd="14" destOrd="0" presId="urn:microsoft.com/office/officeart/2008/layout/VerticalCurvedList"/>
    <dgm:cxn modelId="{4CCA88AD-5C47-4A06-823D-E78A5FA094DA}" type="presParOf" srcId="{50071168-155F-4E34-822D-EABBE8BEDF17}" destId="{287204F5-42C4-40D7-846C-41144DD680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D2BF2F-9515-4E9F-BAAD-A7B624D610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66AFDE-E6D8-4CCA-AE9D-9B18D2919173}">
      <dgm:prSet phldrT="[Text]" custT="1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Low cost</a:t>
          </a:r>
        </a:p>
      </dgm:t>
    </dgm:pt>
    <dgm:pt modelId="{D65520F4-E554-491A-90B6-0B054F629967}" type="parTrans" cxnId="{87D4787B-17EC-4EB5-887B-D354C11FA4BE}">
      <dgm:prSet/>
      <dgm:spPr/>
      <dgm:t>
        <a:bodyPr/>
        <a:lstStyle/>
        <a:p>
          <a:endParaRPr lang="en-GB"/>
        </a:p>
      </dgm:t>
    </dgm:pt>
    <dgm:pt modelId="{DC5C726D-521F-49B2-A205-8FDAA52A9EE0}" type="sibTrans" cxnId="{87D4787B-17EC-4EB5-887B-D354C11FA4BE}">
      <dgm:prSet/>
      <dgm:spPr/>
      <dgm:t>
        <a:bodyPr/>
        <a:lstStyle/>
        <a:p>
          <a:endParaRPr lang="en-GB"/>
        </a:p>
      </dgm:t>
    </dgm:pt>
    <dgm:pt modelId="{142B9C03-0E20-4770-BAC1-58298B927ACB}">
      <dgm:prSet phldrT="[Text]" custT="1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High strength</a:t>
          </a:r>
        </a:p>
      </dgm:t>
    </dgm:pt>
    <dgm:pt modelId="{70C62295-CA14-4C76-B4B3-87FCF5B9035B}" type="parTrans" cxnId="{AF9EE5CA-BC9D-4FBA-9AB7-2FA7C1DDC76E}">
      <dgm:prSet/>
      <dgm:spPr/>
      <dgm:t>
        <a:bodyPr/>
        <a:lstStyle/>
        <a:p>
          <a:endParaRPr lang="en-GB"/>
        </a:p>
      </dgm:t>
    </dgm:pt>
    <dgm:pt modelId="{FDB82BF2-4839-4EA4-B2AF-6CA637213EC5}" type="sibTrans" cxnId="{AF9EE5CA-BC9D-4FBA-9AB7-2FA7C1DDC76E}">
      <dgm:prSet/>
      <dgm:spPr/>
      <dgm:t>
        <a:bodyPr/>
        <a:lstStyle/>
        <a:p>
          <a:endParaRPr lang="en-GB"/>
        </a:p>
      </dgm:t>
    </dgm:pt>
    <dgm:pt modelId="{B731E83A-C067-4E69-9916-38EC7DCC36B8}">
      <dgm:prSet phldrT="[Text]" custT="1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Ease of manufacturing</a:t>
          </a:r>
        </a:p>
      </dgm:t>
    </dgm:pt>
    <dgm:pt modelId="{0D405CC5-7609-41D9-A880-85E62F732590}" type="parTrans" cxnId="{3637535C-563A-4B93-A046-AE0E41A55B8B}">
      <dgm:prSet/>
      <dgm:spPr/>
      <dgm:t>
        <a:bodyPr/>
        <a:lstStyle/>
        <a:p>
          <a:endParaRPr lang="en-GB"/>
        </a:p>
      </dgm:t>
    </dgm:pt>
    <dgm:pt modelId="{4A97AB3D-58C8-424D-A4C4-22CC09B61123}" type="sibTrans" cxnId="{3637535C-563A-4B93-A046-AE0E41A55B8B}">
      <dgm:prSet/>
      <dgm:spPr/>
      <dgm:t>
        <a:bodyPr/>
        <a:lstStyle/>
        <a:p>
          <a:endParaRPr lang="en-GB"/>
        </a:p>
      </dgm:t>
    </dgm:pt>
    <dgm:pt modelId="{CD413C1B-1131-4429-A05A-B7F51F88E61C}" type="pres">
      <dgm:prSet presAssocID="{E2D2BF2F-9515-4E9F-BAAD-A7B624D6104F}" presName="linear" presStyleCnt="0">
        <dgm:presLayoutVars>
          <dgm:animLvl val="lvl"/>
          <dgm:resizeHandles val="exact"/>
        </dgm:presLayoutVars>
      </dgm:prSet>
      <dgm:spPr/>
    </dgm:pt>
    <dgm:pt modelId="{CE548345-834F-4517-B8C8-B9C6C2872825}" type="pres">
      <dgm:prSet presAssocID="{5666AFDE-E6D8-4CCA-AE9D-9B18D291917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8F22E3-8899-4FBF-9050-242B2316425E}" type="pres">
      <dgm:prSet presAssocID="{DC5C726D-521F-49B2-A205-8FDAA52A9EE0}" presName="spacer" presStyleCnt="0"/>
      <dgm:spPr/>
    </dgm:pt>
    <dgm:pt modelId="{315CBAFB-C6FB-4439-BB3E-F161D93D3B37}" type="pres">
      <dgm:prSet presAssocID="{142B9C03-0E20-4770-BAC1-58298B927ACB}" presName="parentText" presStyleLbl="node1" presStyleIdx="1" presStyleCnt="3" custLinFactNeighborX="713" custLinFactNeighborY="22301">
        <dgm:presLayoutVars>
          <dgm:chMax val="0"/>
          <dgm:bulletEnabled val="1"/>
        </dgm:presLayoutVars>
      </dgm:prSet>
      <dgm:spPr/>
    </dgm:pt>
    <dgm:pt modelId="{9326285C-68F6-4D86-A4D7-CF28593490F6}" type="pres">
      <dgm:prSet presAssocID="{FDB82BF2-4839-4EA4-B2AF-6CA637213EC5}" presName="spacer" presStyleCnt="0"/>
      <dgm:spPr/>
    </dgm:pt>
    <dgm:pt modelId="{D387BE84-73B9-41B0-941D-36CB5CD74975}" type="pres">
      <dgm:prSet presAssocID="{B731E83A-C067-4E69-9916-38EC7DCC36B8}" presName="parentText" presStyleLbl="node1" presStyleIdx="2" presStyleCnt="3" custLinFactNeighborY="-27987">
        <dgm:presLayoutVars>
          <dgm:chMax val="0"/>
          <dgm:bulletEnabled val="1"/>
        </dgm:presLayoutVars>
      </dgm:prSet>
      <dgm:spPr/>
    </dgm:pt>
  </dgm:ptLst>
  <dgm:cxnLst>
    <dgm:cxn modelId="{AD053510-75B5-4626-BF79-850BD35C7B22}" type="presOf" srcId="{B731E83A-C067-4E69-9916-38EC7DCC36B8}" destId="{D387BE84-73B9-41B0-941D-36CB5CD74975}" srcOrd="0" destOrd="0" presId="urn:microsoft.com/office/officeart/2005/8/layout/vList2"/>
    <dgm:cxn modelId="{EF6F5E2A-4E15-42C7-A0E1-0A4AB3ADA5DD}" type="presOf" srcId="{5666AFDE-E6D8-4CCA-AE9D-9B18D2919173}" destId="{CE548345-834F-4517-B8C8-B9C6C2872825}" srcOrd="0" destOrd="0" presId="urn:microsoft.com/office/officeart/2005/8/layout/vList2"/>
    <dgm:cxn modelId="{3637535C-563A-4B93-A046-AE0E41A55B8B}" srcId="{E2D2BF2F-9515-4E9F-BAAD-A7B624D6104F}" destId="{B731E83A-C067-4E69-9916-38EC7DCC36B8}" srcOrd="2" destOrd="0" parTransId="{0D405CC5-7609-41D9-A880-85E62F732590}" sibTransId="{4A97AB3D-58C8-424D-A4C4-22CC09B61123}"/>
    <dgm:cxn modelId="{87D4787B-17EC-4EB5-887B-D354C11FA4BE}" srcId="{E2D2BF2F-9515-4E9F-BAAD-A7B624D6104F}" destId="{5666AFDE-E6D8-4CCA-AE9D-9B18D2919173}" srcOrd="0" destOrd="0" parTransId="{D65520F4-E554-491A-90B6-0B054F629967}" sibTransId="{DC5C726D-521F-49B2-A205-8FDAA52A9EE0}"/>
    <dgm:cxn modelId="{8DD6A4AE-1450-4988-8D20-B9C3A46FC40C}" type="presOf" srcId="{142B9C03-0E20-4770-BAC1-58298B927ACB}" destId="{315CBAFB-C6FB-4439-BB3E-F161D93D3B37}" srcOrd="0" destOrd="0" presId="urn:microsoft.com/office/officeart/2005/8/layout/vList2"/>
    <dgm:cxn modelId="{AF9EE5CA-BC9D-4FBA-9AB7-2FA7C1DDC76E}" srcId="{E2D2BF2F-9515-4E9F-BAAD-A7B624D6104F}" destId="{142B9C03-0E20-4770-BAC1-58298B927ACB}" srcOrd="1" destOrd="0" parTransId="{70C62295-CA14-4C76-B4B3-87FCF5B9035B}" sibTransId="{FDB82BF2-4839-4EA4-B2AF-6CA637213EC5}"/>
    <dgm:cxn modelId="{4C8F09FB-5388-4818-889E-46E071FB66F8}" type="presOf" srcId="{E2D2BF2F-9515-4E9F-BAAD-A7B624D6104F}" destId="{CD413C1B-1131-4429-A05A-B7F51F88E61C}" srcOrd="0" destOrd="0" presId="urn:microsoft.com/office/officeart/2005/8/layout/vList2"/>
    <dgm:cxn modelId="{96147716-6789-4E74-B0FE-F9660EB996A2}" type="presParOf" srcId="{CD413C1B-1131-4429-A05A-B7F51F88E61C}" destId="{CE548345-834F-4517-B8C8-B9C6C2872825}" srcOrd="0" destOrd="0" presId="urn:microsoft.com/office/officeart/2005/8/layout/vList2"/>
    <dgm:cxn modelId="{A016462C-D0E3-4F7A-9CE4-9A21598CE053}" type="presParOf" srcId="{CD413C1B-1131-4429-A05A-B7F51F88E61C}" destId="{838F22E3-8899-4FBF-9050-242B2316425E}" srcOrd="1" destOrd="0" presId="urn:microsoft.com/office/officeart/2005/8/layout/vList2"/>
    <dgm:cxn modelId="{242D0331-6EC3-4EC5-B766-A21000BBA586}" type="presParOf" srcId="{CD413C1B-1131-4429-A05A-B7F51F88E61C}" destId="{315CBAFB-C6FB-4439-BB3E-F161D93D3B37}" srcOrd="2" destOrd="0" presId="urn:microsoft.com/office/officeart/2005/8/layout/vList2"/>
    <dgm:cxn modelId="{11797C8C-530B-4A31-B165-19590BBEBB7E}" type="presParOf" srcId="{CD413C1B-1131-4429-A05A-B7F51F88E61C}" destId="{9326285C-68F6-4D86-A4D7-CF28593490F6}" srcOrd="3" destOrd="0" presId="urn:microsoft.com/office/officeart/2005/8/layout/vList2"/>
    <dgm:cxn modelId="{860CF61A-7EDB-4581-89E6-EBDC98045D07}" type="presParOf" srcId="{CD413C1B-1131-4429-A05A-B7F51F88E61C}" destId="{D387BE84-73B9-41B0-941D-36CB5CD7497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C1D22-CA6B-48E3-A4D2-6D2E6FED05BE}">
      <dsp:nvSpPr>
        <dsp:cNvPr id="0" name=""/>
        <dsp:cNvSpPr/>
      </dsp:nvSpPr>
      <dsp:spPr>
        <a:xfrm>
          <a:off x="3507683" y="759114"/>
          <a:ext cx="2008992" cy="645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990"/>
              </a:lnTo>
              <a:lnTo>
                <a:pt x="2008992" y="330990"/>
              </a:lnTo>
              <a:lnTo>
                <a:pt x="2008992" y="6457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FBFAA-8CAE-480B-B900-C83922657920}">
      <dsp:nvSpPr>
        <dsp:cNvPr id="0" name=""/>
        <dsp:cNvSpPr/>
      </dsp:nvSpPr>
      <dsp:spPr>
        <a:xfrm>
          <a:off x="1769511" y="759114"/>
          <a:ext cx="1738172" cy="629430"/>
        </a:xfrm>
        <a:custGeom>
          <a:avLst/>
          <a:gdLst/>
          <a:ahLst/>
          <a:cxnLst/>
          <a:rect l="0" t="0" r="0" b="0"/>
          <a:pathLst>
            <a:path>
              <a:moveTo>
                <a:pt x="1738172" y="0"/>
              </a:moveTo>
              <a:lnTo>
                <a:pt x="1738172" y="314715"/>
              </a:lnTo>
              <a:lnTo>
                <a:pt x="0" y="314715"/>
              </a:lnTo>
              <a:lnTo>
                <a:pt x="0" y="6294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6A120-7C4D-4445-A1EF-F5A574FB3918}">
      <dsp:nvSpPr>
        <dsp:cNvPr id="0" name=""/>
        <dsp:cNvSpPr/>
      </dsp:nvSpPr>
      <dsp:spPr>
        <a:xfrm>
          <a:off x="1899653" y="291"/>
          <a:ext cx="3216060" cy="7588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  <a:latin typeface="Titillium Web" panose="00000500000000000000" pitchFamily="2" charset="0"/>
            </a:rPr>
            <a:t>Project Members</a:t>
          </a:r>
        </a:p>
      </dsp:txBody>
      <dsp:txXfrm>
        <a:off x="1899653" y="291"/>
        <a:ext cx="3216060" cy="758823"/>
      </dsp:txXfrm>
    </dsp:sp>
    <dsp:sp modelId="{BF1CD3F3-5975-40AB-A65C-25521ABF784E}">
      <dsp:nvSpPr>
        <dsp:cNvPr id="0" name=""/>
        <dsp:cNvSpPr/>
      </dsp:nvSpPr>
      <dsp:spPr>
        <a:xfrm>
          <a:off x="290169" y="1388545"/>
          <a:ext cx="2958683" cy="7130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chemeClr val="tx1"/>
              </a:solidFill>
              <a:effectLst/>
              <a:latin typeface="Titillium Web" panose="00000500000000000000" pitchFamily="2" charset="0"/>
              <a:ea typeface="Aptos" panose="020B0004020202020204" pitchFamily="34" charset="0"/>
              <a:cs typeface="Arial" panose="020B0604020202020204" pitchFamily="34" charset="0"/>
            </a:rPr>
            <a:t>Ahmed </a:t>
          </a:r>
          <a:r>
            <a:rPr lang="en-GB" sz="2700" kern="1200" dirty="0" err="1">
              <a:solidFill>
                <a:schemeClr val="tx1"/>
              </a:solidFill>
              <a:effectLst/>
              <a:latin typeface="Titillium Web" panose="00000500000000000000" pitchFamily="2" charset="0"/>
              <a:ea typeface="Aptos" panose="020B0004020202020204" pitchFamily="34" charset="0"/>
              <a:cs typeface="Arial" panose="020B0604020202020204" pitchFamily="34" charset="0"/>
            </a:rPr>
            <a:t>Abdelhamed</a:t>
          </a:r>
          <a:r>
            <a:rPr lang="en-GB" sz="2700" kern="1200" dirty="0">
              <a:solidFill>
                <a:schemeClr val="tx1"/>
              </a:solidFill>
              <a:effectLst/>
              <a:latin typeface="Titillium Web" panose="00000500000000000000" pitchFamily="2" charset="0"/>
              <a:ea typeface="Aptos" panose="020B0004020202020204" pitchFamily="34" charset="0"/>
              <a:cs typeface="Arial" panose="020B0604020202020204" pitchFamily="34" charset="0"/>
            </a:rPr>
            <a:t> </a:t>
          </a:r>
          <a:endParaRPr lang="en-GB" sz="2700" kern="1200" dirty="0">
            <a:solidFill>
              <a:schemeClr val="tx1"/>
            </a:solidFill>
          </a:endParaRPr>
        </a:p>
      </dsp:txBody>
      <dsp:txXfrm>
        <a:off x="290169" y="1388545"/>
        <a:ext cx="2958683" cy="713084"/>
      </dsp:txXfrm>
    </dsp:sp>
    <dsp:sp modelId="{0B06F32F-D573-4EF2-9122-8831DF6A37CB}">
      <dsp:nvSpPr>
        <dsp:cNvPr id="0" name=""/>
        <dsp:cNvSpPr/>
      </dsp:nvSpPr>
      <dsp:spPr>
        <a:xfrm>
          <a:off x="4093218" y="1404820"/>
          <a:ext cx="2846914" cy="6775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 dirty="0">
              <a:solidFill>
                <a:srgbClr val="000000"/>
              </a:solidFill>
              <a:effectLst/>
              <a:latin typeface="Titillium Web" panose="00000500000000000000" pitchFamily="2" charset="0"/>
              <a:ea typeface="Aptos" panose="020B0004020202020204" pitchFamily="34" charset="0"/>
              <a:cs typeface="Arial" panose="020B0604020202020204" pitchFamily="34" charset="0"/>
            </a:rPr>
            <a:t>Mohamed Ashraf</a:t>
          </a:r>
          <a:endParaRPr lang="en-GB" sz="2700" kern="1200" dirty="0"/>
        </a:p>
      </dsp:txBody>
      <dsp:txXfrm>
        <a:off x="4093218" y="1404820"/>
        <a:ext cx="2846914" cy="6775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48345-834F-4517-B8C8-B9C6C2872825}">
      <dsp:nvSpPr>
        <dsp:cNvPr id="0" name=""/>
        <dsp:cNvSpPr/>
      </dsp:nvSpPr>
      <dsp:spPr>
        <a:xfrm>
          <a:off x="0" y="10283"/>
          <a:ext cx="3824867" cy="936000"/>
        </a:xfrm>
        <a:prstGeom prst="roundRect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Smooth Movement</a:t>
          </a:r>
        </a:p>
      </dsp:txBody>
      <dsp:txXfrm>
        <a:off x="45692" y="55975"/>
        <a:ext cx="3733483" cy="844616"/>
      </dsp:txXfrm>
    </dsp:sp>
    <dsp:sp modelId="{D387BE84-73B9-41B0-941D-36CB5CD74975}">
      <dsp:nvSpPr>
        <dsp:cNvPr id="0" name=""/>
        <dsp:cNvSpPr/>
      </dsp:nvSpPr>
      <dsp:spPr>
        <a:xfrm>
          <a:off x="0" y="1100566"/>
          <a:ext cx="3824867" cy="936000"/>
        </a:xfrm>
        <a:prstGeom prst="roundRect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Ease of manufacturing</a:t>
          </a:r>
        </a:p>
      </dsp:txBody>
      <dsp:txXfrm>
        <a:off x="45692" y="1146258"/>
        <a:ext cx="3733483" cy="8446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2E535-ED72-4476-9280-B6122987FFA3}">
      <dsp:nvSpPr>
        <dsp:cNvPr id="0" name=""/>
        <dsp:cNvSpPr/>
      </dsp:nvSpPr>
      <dsp:spPr>
        <a:xfrm>
          <a:off x="-5262713" y="-806381"/>
          <a:ext cx="6269629" cy="6269629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9323-B9DA-4B4B-80C7-664FC7C746C7}">
      <dsp:nvSpPr>
        <dsp:cNvPr id="0" name=""/>
        <dsp:cNvSpPr/>
      </dsp:nvSpPr>
      <dsp:spPr>
        <a:xfrm>
          <a:off x="326679" y="210717"/>
          <a:ext cx="5591613" cy="425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GB" sz="2400" b="0" kern="12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kern="120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sp:txBody>
      <dsp:txXfrm>
        <a:off x="326679" y="210717"/>
        <a:ext cx="5591613" cy="425184"/>
      </dsp:txXfrm>
    </dsp:sp>
    <dsp:sp modelId="{93A0EB49-22DC-4851-BC2D-77DC4175F839}">
      <dsp:nvSpPr>
        <dsp:cNvPr id="0" name=""/>
        <dsp:cNvSpPr/>
      </dsp:nvSpPr>
      <dsp:spPr>
        <a:xfrm>
          <a:off x="62169" y="158799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A2E97-6E7B-4937-B60D-A86DE445ACC0}">
      <dsp:nvSpPr>
        <dsp:cNvPr id="0" name=""/>
        <dsp:cNvSpPr/>
      </dsp:nvSpPr>
      <dsp:spPr>
        <a:xfrm>
          <a:off x="709939" y="851489"/>
          <a:ext cx="5208353" cy="414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sp:txBody>
      <dsp:txXfrm>
        <a:off x="709939" y="851489"/>
        <a:ext cx="5208353" cy="414032"/>
      </dsp:txXfrm>
    </dsp:sp>
    <dsp:sp modelId="{DD12884D-8D9A-4CE6-BCA5-03A2723B3BC2}">
      <dsp:nvSpPr>
        <dsp:cNvPr id="0" name=""/>
        <dsp:cNvSpPr/>
      </dsp:nvSpPr>
      <dsp:spPr>
        <a:xfrm>
          <a:off x="445429" y="793995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2C923-51FC-4A4F-BB35-F06C2CAF09E3}">
      <dsp:nvSpPr>
        <dsp:cNvPr id="0" name=""/>
        <dsp:cNvSpPr/>
      </dsp:nvSpPr>
      <dsp:spPr>
        <a:xfrm>
          <a:off x="923587" y="1456775"/>
          <a:ext cx="4991081" cy="472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sp:txBody>
      <dsp:txXfrm>
        <a:off x="923587" y="1456775"/>
        <a:ext cx="4991081" cy="472922"/>
      </dsp:txXfrm>
    </dsp:sp>
    <dsp:sp modelId="{47EE2DD2-B643-4863-9580-03DC2691F7BE}">
      <dsp:nvSpPr>
        <dsp:cNvPr id="0" name=""/>
        <dsp:cNvSpPr/>
      </dsp:nvSpPr>
      <dsp:spPr>
        <a:xfrm>
          <a:off x="655454" y="1428726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C834-6FF2-4568-8670-68DA4ED639AA}">
      <dsp:nvSpPr>
        <dsp:cNvPr id="0" name=""/>
        <dsp:cNvSpPr/>
      </dsp:nvSpPr>
      <dsp:spPr>
        <a:xfrm>
          <a:off x="981105" y="2112271"/>
          <a:ext cx="4931269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sp:txBody>
      <dsp:txXfrm>
        <a:off x="981105" y="2112271"/>
        <a:ext cx="4931269" cy="423216"/>
      </dsp:txXfrm>
    </dsp:sp>
    <dsp:sp modelId="{52EB6076-4C14-42F5-8E03-20A6CC819458}">
      <dsp:nvSpPr>
        <dsp:cNvPr id="0" name=""/>
        <dsp:cNvSpPr/>
      </dsp:nvSpPr>
      <dsp:spPr>
        <a:xfrm>
          <a:off x="722512" y="2063923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DBB5-6FA3-447A-A731-ADF6B558CBB6}">
      <dsp:nvSpPr>
        <dsp:cNvPr id="0" name=""/>
        <dsp:cNvSpPr/>
      </dsp:nvSpPr>
      <dsp:spPr>
        <a:xfrm>
          <a:off x="919964" y="2752022"/>
          <a:ext cx="499832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sp:txBody>
      <dsp:txXfrm>
        <a:off x="919964" y="2752022"/>
        <a:ext cx="4998328" cy="423216"/>
      </dsp:txXfrm>
    </dsp:sp>
    <dsp:sp modelId="{99C675B9-62FC-421C-93FA-E7CC2D31D226}">
      <dsp:nvSpPr>
        <dsp:cNvPr id="0" name=""/>
        <dsp:cNvSpPr/>
      </dsp:nvSpPr>
      <dsp:spPr>
        <a:xfrm>
          <a:off x="655454" y="2699120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54494-DDBA-4D2B-8C4C-262A32544B49}">
      <dsp:nvSpPr>
        <dsp:cNvPr id="0" name=""/>
        <dsp:cNvSpPr/>
      </dsp:nvSpPr>
      <dsp:spPr>
        <a:xfrm>
          <a:off x="709939" y="3386753"/>
          <a:ext cx="5208353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sp:txBody>
      <dsp:txXfrm>
        <a:off x="709939" y="3386753"/>
        <a:ext cx="5208353" cy="423216"/>
      </dsp:txXfrm>
    </dsp:sp>
    <dsp:sp modelId="{7DB92881-7F33-4113-9DC5-3731404E5546}">
      <dsp:nvSpPr>
        <dsp:cNvPr id="0" name=""/>
        <dsp:cNvSpPr/>
      </dsp:nvSpPr>
      <dsp:spPr>
        <a:xfrm>
          <a:off x="445429" y="3333851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FFD4C-33A9-4DDE-8616-9D7FC723798F}">
      <dsp:nvSpPr>
        <dsp:cNvPr id="0" name=""/>
        <dsp:cNvSpPr/>
      </dsp:nvSpPr>
      <dsp:spPr>
        <a:xfrm>
          <a:off x="326679" y="4021949"/>
          <a:ext cx="5591613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sp:txBody>
      <dsp:txXfrm>
        <a:off x="326679" y="4021949"/>
        <a:ext cx="5591613" cy="423216"/>
      </dsp:txXfrm>
    </dsp:sp>
    <dsp:sp modelId="{287204F5-42C4-40D7-846C-41144DD680B4}">
      <dsp:nvSpPr>
        <dsp:cNvPr id="0" name=""/>
        <dsp:cNvSpPr/>
      </dsp:nvSpPr>
      <dsp:spPr>
        <a:xfrm>
          <a:off x="99338" y="3954182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371D1-FF5F-4759-B5DD-CCDD43FBB365}">
      <dsp:nvSpPr>
        <dsp:cNvPr id="0" name=""/>
        <dsp:cNvSpPr/>
      </dsp:nvSpPr>
      <dsp:spPr>
        <a:xfrm>
          <a:off x="0" y="19212"/>
          <a:ext cx="4436478" cy="505440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Single layer PCB</a:t>
          </a:r>
        </a:p>
      </dsp:txBody>
      <dsp:txXfrm>
        <a:off x="24674" y="43886"/>
        <a:ext cx="4387130" cy="456092"/>
      </dsp:txXfrm>
    </dsp:sp>
    <dsp:sp modelId="{91FDECAF-DCE3-46B5-BF2B-76389D56ED7F}">
      <dsp:nvSpPr>
        <dsp:cNvPr id="0" name=""/>
        <dsp:cNvSpPr/>
      </dsp:nvSpPr>
      <dsp:spPr>
        <a:xfrm>
          <a:off x="0" y="586793"/>
          <a:ext cx="4436478" cy="505440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Using shield technique </a:t>
          </a:r>
        </a:p>
      </dsp:txBody>
      <dsp:txXfrm>
        <a:off x="24674" y="611467"/>
        <a:ext cx="4387130" cy="456092"/>
      </dsp:txXfrm>
    </dsp:sp>
    <dsp:sp modelId="{0E9E0BB6-C8AF-4180-991E-EAA7811FCAD5}">
      <dsp:nvSpPr>
        <dsp:cNvPr id="0" name=""/>
        <dsp:cNvSpPr/>
      </dsp:nvSpPr>
      <dsp:spPr>
        <a:xfrm>
          <a:off x="0" y="1092536"/>
          <a:ext cx="4436478" cy="810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858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>
              <a:latin typeface="Titillium Web" panose="00000500000000000000" pitchFamily="2" charset="0"/>
            </a:rPr>
            <a:t>Robust design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>
              <a:latin typeface="Titillium Web" panose="00000500000000000000" pitchFamily="2" charset="0"/>
            </a:rPr>
            <a:t>Easily assembled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>
              <a:latin typeface="Titillium Web" panose="00000500000000000000" pitchFamily="2" charset="0"/>
            </a:rPr>
            <a:t>No need for wires</a:t>
          </a:r>
        </a:p>
      </dsp:txBody>
      <dsp:txXfrm>
        <a:off x="0" y="1092536"/>
        <a:ext cx="4436478" cy="810404"/>
      </dsp:txXfrm>
    </dsp:sp>
    <dsp:sp modelId="{97ADB50E-1995-489F-ABC7-204412B5C91F}">
      <dsp:nvSpPr>
        <dsp:cNvPr id="0" name=""/>
        <dsp:cNvSpPr/>
      </dsp:nvSpPr>
      <dsp:spPr>
        <a:xfrm>
          <a:off x="0" y="2000317"/>
          <a:ext cx="4436478" cy="505440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Printed locally &amp; assembled manually</a:t>
          </a:r>
        </a:p>
      </dsp:txBody>
      <dsp:txXfrm>
        <a:off x="24674" y="2024991"/>
        <a:ext cx="4387130" cy="456092"/>
      </dsp:txXfrm>
    </dsp:sp>
    <dsp:sp modelId="{223722E9-A040-4668-8B51-569FBB4B4AA8}">
      <dsp:nvSpPr>
        <dsp:cNvPr id="0" name=""/>
        <dsp:cNvSpPr/>
      </dsp:nvSpPr>
      <dsp:spPr>
        <a:xfrm>
          <a:off x="0" y="2524701"/>
          <a:ext cx="4436478" cy="505440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Tested for malfunctions</a:t>
          </a:r>
        </a:p>
      </dsp:txBody>
      <dsp:txXfrm>
        <a:off x="24674" y="2549375"/>
        <a:ext cx="4387130" cy="45609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DECAF-DCE3-46B5-BF2B-76389D56ED7F}">
      <dsp:nvSpPr>
        <dsp:cNvPr id="0" name=""/>
        <dsp:cNvSpPr/>
      </dsp:nvSpPr>
      <dsp:spPr>
        <a:xfrm>
          <a:off x="0" y="290879"/>
          <a:ext cx="3700497" cy="467658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Features</a:t>
          </a:r>
        </a:p>
      </dsp:txBody>
      <dsp:txXfrm>
        <a:off x="22829" y="313708"/>
        <a:ext cx="3654839" cy="422000"/>
      </dsp:txXfrm>
    </dsp:sp>
    <dsp:sp modelId="{0E9E0BB6-C8AF-4180-991E-EAA7811FCAD5}">
      <dsp:nvSpPr>
        <dsp:cNvPr id="0" name=""/>
        <dsp:cNvSpPr/>
      </dsp:nvSpPr>
      <dsp:spPr>
        <a:xfrm>
          <a:off x="0" y="758537"/>
          <a:ext cx="3700497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9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latin typeface="Titillium Web" panose="00000500000000000000" pitchFamily="2" charset="0"/>
            </a:rPr>
            <a:t>Cost effective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solidFill>
                <a:srgbClr val="FF0000"/>
              </a:solidFill>
              <a:latin typeface="Titillium Web" panose="00000500000000000000" pitchFamily="2" charset="0"/>
            </a:rPr>
            <a:t>Easily programmable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 dirty="0">
              <a:latin typeface="Titillium Web" panose="00000500000000000000" pitchFamily="2" charset="0"/>
            </a:rPr>
            <a:t>Error checking capabilities</a:t>
          </a:r>
        </a:p>
      </dsp:txBody>
      <dsp:txXfrm>
        <a:off x="0" y="758537"/>
        <a:ext cx="3700497" cy="1059840"/>
      </dsp:txXfrm>
    </dsp:sp>
    <dsp:sp modelId="{97ADB50E-1995-489F-ABC7-204412B5C91F}">
      <dsp:nvSpPr>
        <dsp:cNvPr id="0" name=""/>
        <dsp:cNvSpPr/>
      </dsp:nvSpPr>
      <dsp:spPr>
        <a:xfrm>
          <a:off x="0" y="1818377"/>
          <a:ext cx="3700497" cy="825177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  <a:latin typeface="Titillium Web" panose="00000500000000000000" pitchFamily="2" charset="0"/>
              <a:ea typeface="+mn-ea"/>
              <a:cs typeface="+mn-cs"/>
            </a:rPr>
            <a:t>Using sensors which are available in the market</a:t>
          </a:r>
        </a:p>
      </dsp:txBody>
      <dsp:txXfrm>
        <a:off x="40282" y="1858659"/>
        <a:ext cx="3619933" cy="7446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4916F-1813-485F-8D2F-8BF47238DF92}">
      <dsp:nvSpPr>
        <dsp:cNvPr id="0" name=""/>
        <dsp:cNvSpPr/>
      </dsp:nvSpPr>
      <dsp:spPr>
        <a:xfrm>
          <a:off x="1975366" y="541402"/>
          <a:ext cx="4195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527" y="4572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  <a:tailEnd type="arrow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3876" y="584871"/>
        <a:ext cx="22506" cy="4501"/>
      </dsp:txXfrm>
    </dsp:sp>
    <dsp:sp modelId="{0A204F94-95C6-4C2E-864A-5B716EFAA87F}">
      <dsp:nvSpPr>
        <dsp:cNvPr id="0" name=""/>
        <dsp:cNvSpPr/>
      </dsp:nvSpPr>
      <dsp:spPr>
        <a:xfrm>
          <a:off x="20092" y="0"/>
          <a:ext cx="1957074" cy="1174244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600" kern="1200" dirty="0">
              <a:latin typeface="Titillium Web" panose="00000500000000000000" pitchFamily="2" charset="0"/>
              <a:cs typeface="Cairo" pitchFamily="2" charset="-78"/>
            </a:rPr>
            <a:t>Start mechanism (Light, Ringing, Doors, DC machine)</a:t>
          </a:r>
          <a:endParaRPr lang="en-US" sz="1600" kern="1200" dirty="0">
            <a:latin typeface="Titillium Web" panose="00000500000000000000" pitchFamily="2" charset="0"/>
            <a:cs typeface="Cairo" pitchFamily="2" charset="-78"/>
          </a:endParaRPr>
        </a:p>
      </dsp:txBody>
      <dsp:txXfrm>
        <a:off x="20092" y="0"/>
        <a:ext cx="1957074" cy="1174244"/>
      </dsp:txXfrm>
    </dsp:sp>
    <dsp:sp modelId="{4DB5B8DC-499B-4E32-87ED-2685487DC151}">
      <dsp:nvSpPr>
        <dsp:cNvPr id="0" name=""/>
        <dsp:cNvSpPr/>
      </dsp:nvSpPr>
      <dsp:spPr>
        <a:xfrm>
          <a:off x="4382567" y="541402"/>
          <a:ext cx="4057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5710" y="4572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  <a:tailEnd type="arrow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4515" y="584871"/>
        <a:ext cx="21815" cy="4501"/>
      </dsp:txXfrm>
    </dsp:sp>
    <dsp:sp modelId="{A7C03541-26FA-442D-B558-FF1FBF7DEB37}">
      <dsp:nvSpPr>
        <dsp:cNvPr id="0" name=""/>
        <dsp:cNvSpPr/>
      </dsp:nvSpPr>
      <dsp:spPr>
        <a:xfrm>
          <a:off x="2427293" y="0"/>
          <a:ext cx="1957074" cy="1174244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tillium Web" panose="00000500000000000000" pitchFamily="2" charset="0"/>
              <a:cs typeface="Cairo" pitchFamily="2" charset="-78"/>
            </a:rPr>
            <a:t>Move to ground floor</a:t>
          </a:r>
        </a:p>
      </dsp:txBody>
      <dsp:txXfrm>
        <a:off x="2427293" y="0"/>
        <a:ext cx="1957074" cy="1174244"/>
      </dsp:txXfrm>
    </dsp:sp>
    <dsp:sp modelId="{8BFCDF14-88A6-4FCF-8599-C9872EEF2C50}">
      <dsp:nvSpPr>
        <dsp:cNvPr id="0" name=""/>
        <dsp:cNvSpPr/>
      </dsp:nvSpPr>
      <dsp:spPr>
        <a:xfrm>
          <a:off x="998629" y="1172444"/>
          <a:ext cx="4800585" cy="359706"/>
        </a:xfrm>
        <a:custGeom>
          <a:avLst/>
          <a:gdLst/>
          <a:ahLst/>
          <a:cxnLst/>
          <a:rect l="0" t="0" r="0" b="0"/>
          <a:pathLst>
            <a:path>
              <a:moveTo>
                <a:pt x="4800585" y="0"/>
              </a:moveTo>
              <a:lnTo>
                <a:pt x="4800585" y="196953"/>
              </a:lnTo>
              <a:lnTo>
                <a:pt x="0" y="196953"/>
              </a:lnTo>
              <a:lnTo>
                <a:pt x="0" y="359706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  <a:tailEnd type="arrow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78511" y="1350047"/>
        <a:ext cx="240821" cy="4501"/>
      </dsp:txXfrm>
    </dsp:sp>
    <dsp:sp modelId="{518D7376-9089-47C5-8AC7-D55793D63F04}">
      <dsp:nvSpPr>
        <dsp:cNvPr id="0" name=""/>
        <dsp:cNvSpPr/>
      </dsp:nvSpPr>
      <dsp:spPr>
        <a:xfrm>
          <a:off x="4820678" y="0"/>
          <a:ext cx="1957074" cy="1174244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tillium Web" panose="00000500000000000000" pitchFamily="2" charset="0"/>
              <a:cs typeface="Cairo" pitchFamily="2" charset="-78"/>
            </a:rPr>
            <a:t>If button is pressed, then move to corresponding floor</a:t>
          </a:r>
        </a:p>
      </dsp:txBody>
      <dsp:txXfrm>
        <a:off x="4820678" y="0"/>
        <a:ext cx="1957074" cy="1174244"/>
      </dsp:txXfrm>
    </dsp:sp>
    <dsp:sp modelId="{80FED06A-3696-4ECA-8135-8252201B034F}">
      <dsp:nvSpPr>
        <dsp:cNvPr id="0" name=""/>
        <dsp:cNvSpPr/>
      </dsp:nvSpPr>
      <dsp:spPr>
        <a:xfrm>
          <a:off x="1975366" y="2105953"/>
          <a:ext cx="4195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527" y="4572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  <a:tailEnd type="arrow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3876" y="2149422"/>
        <a:ext cx="22506" cy="4501"/>
      </dsp:txXfrm>
    </dsp:sp>
    <dsp:sp modelId="{5A74BAFA-D875-4553-96BC-F135C7D0B5DE}">
      <dsp:nvSpPr>
        <dsp:cNvPr id="0" name=""/>
        <dsp:cNvSpPr/>
      </dsp:nvSpPr>
      <dsp:spPr>
        <a:xfrm>
          <a:off x="20092" y="1564550"/>
          <a:ext cx="1957074" cy="1174244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tillium Web" panose="00000500000000000000" pitchFamily="2" charset="0"/>
              <a:cs typeface="Cairo" pitchFamily="2" charset="-78"/>
            </a:rPr>
            <a:t>Wait 2 seconds for passengers to get in</a:t>
          </a:r>
        </a:p>
      </dsp:txBody>
      <dsp:txXfrm>
        <a:off x="20092" y="1564550"/>
        <a:ext cx="1957074" cy="1174244"/>
      </dsp:txXfrm>
    </dsp:sp>
    <dsp:sp modelId="{F00F874F-2A3A-491F-B851-311DD8053F73}">
      <dsp:nvSpPr>
        <dsp:cNvPr id="0" name=""/>
        <dsp:cNvSpPr/>
      </dsp:nvSpPr>
      <dsp:spPr>
        <a:xfrm>
          <a:off x="2427293" y="1564550"/>
          <a:ext cx="1957074" cy="1174244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tillium Web" panose="00000500000000000000" pitchFamily="2" charset="0"/>
              <a:cs typeface="Cairo" pitchFamily="2" charset="-78"/>
            </a:rPr>
            <a:t>Move down to ground floor</a:t>
          </a:r>
          <a:endParaRPr lang="en-US" sz="1600" kern="1200" dirty="0">
            <a:latin typeface="Titillium Web" panose="00000500000000000000" pitchFamily="2" charset="0"/>
            <a:cs typeface="Cairo" pitchFamily="2" charset="-78"/>
          </a:endParaRPr>
        </a:p>
      </dsp:txBody>
      <dsp:txXfrm>
        <a:off x="2427293" y="1564550"/>
        <a:ext cx="1957074" cy="117424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2E535-ED72-4476-9280-B6122987FFA3}">
      <dsp:nvSpPr>
        <dsp:cNvPr id="0" name=""/>
        <dsp:cNvSpPr/>
      </dsp:nvSpPr>
      <dsp:spPr>
        <a:xfrm>
          <a:off x="-5262713" y="-806381"/>
          <a:ext cx="6269629" cy="6269629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9323-B9DA-4B4B-80C7-664FC7C746C7}">
      <dsp:nvSpPr>
        <dsp:cNvPr id="0" name=""/>
        <dsp:cNvSpPr/>
      </dsp:nvSpPr>
      <dsp:spPr>
        <a:xfrm>
          <a:off x="326679" y="210717"/>
          <a:ext cx="5576745" cy="425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GB" sz="2400" b="0" kern="12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kern="120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sp:txBody>
      <dsp:txXfrm>
        <a:off x="326679" y="210717"/>
        <a:ext cx="5576745" cy="425184"/>
      </dsp:txXfrm>
    </dsp:sp>
    <dsp:sp modelId="{93A0EB49-22DC-4851-BC2D-77DC4175F839}">
      <dsp:nvSpPr>
        <dsp:cNvPr id="0" name=""/>
        <dsp:cNvSpPr/>
      </dsp:nvSpPr>
      <dsp:spPr>
        <a:xfrm>
          <a:off x="62169" y="158799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A2E97-6E7B-4937-B60D-A86DE445ACC0}">
      <dsp:nvSpPr>
        <dsp:cNvPr id="0" name=""/>
        <dsp:cNvSpPr/>
      </dsp:nvSpPr>
      <dsp:spPr>
        <a:xfrm>
          <a:off x="709939" y="851489"/>
          <a:ext cx="5193485" cy="414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sp:txBody>
      <dsp:txXfrm>
        <a:off x="709939" y="851489"/>
        <a:ext cx="5193485" cy="414032"/>
      </dsp:txXfrm>
    </dsp:sp>
    <dsp:sp modelId="{DD12884D-8D9A-4CE6-BCA5-03A2723B3BC2}">
      <dsp:nvSpPr>
        <dsp:cNvPr id="0" name=""/>
        <dsp:cNvSpPr/>
      </dsp:nvSpPr>
      <dsp:spPr>
        <a:xfrm>
          <a:off x="445429" y="793995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2C923-51FC-4A4F-BB35-F06C2CAF09E3}">
      <dsp:nvSpPr>
        <dsp:cNvPr id="0" name=""/>
        <dsp:cNvSpPr/>
      </dsp:nvSpPr>
      <dsp:spPr>
        <a:xfrm>
          <a:off x="923577" y="1456775"/>
          <a:ext cx="4976234" cy="472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sp:txBody>
      <dsp:txXfrm>
        <a:off x="923577" y="1456775"/>
        <a:ext cx="4976234" cy="472922"/>
      </dsp:txXfrm>
    </dsp:sp>
    <dsp:sp modelId="{47EE2DD2-B643-4863-9580-03DC2691F7BE}">
      <dsp:nvSpPr>
        <dsp:cNvPr id="0" name=""/>
        <dsp:cNvSpPr/>
      </dsp:nvSpPr>
      <dsp:spPr>
        <a:xfrm>
          <a:off x="655454" y="1428726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C834-6FF2-4568-8670-68DA4ED639AA}">
      <dsp:nvSpPr>
        <dsp:cNvPr id="0" name=""/>
        <dsp:cNvSpPr/>
      </dsp:nvSpPr>
      <dsp:spPr>
        <a:xfrm>
          <a:off x="1066496" y="2112271"/>
          <a:ext cx="4834150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sp:txBody>
      <dsp:txXfrm>
        <a:off x="1066496" y="2112271"/>
        <a:ext cx="4834150" cy="423216"/>
      </dsp:txXfrm>
    </dsp:sp>
    <dsp:sp modelId="{52EB6076-4C14-42F5-8E03-20A6CC819458}">
      <dsp:nvSpPr>
        <dsp:cNvPr id="0" name=""/>
        <dsp:cNvSpPr/>
      </dsp:nvSpPr>
      <dsp:spPr>
        <a:xfrm>
          <a:off x="722512" y="2063923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DBB5-6FA3-447A-A731-ADF6B558CBB6}">
      <dsp:nvSpPr>
        <dsp:cNvPr id="0" name=""/>
        <dsp:cNvSpPr/>
      </dsp:nvSpPr>
      <dsp:spPr>
        <a:xfrm>
          <a:off x="919964" y="2752022"/>
          <a:ext cx="4983460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sp:txBody>
      <dsp:txXfrm>
        <a:off x="919964" y="2752022"/>
        <a:ext cx="4983460" cy="423216"/>
      </dsp:txXfrm>
    </dsp:sp>
    <dsp:sp modelId="{99C675B9-62FC-421C-93FA-E7CC2D31D226}">
      <dsp:nvSpPr>
        <dsp:cNvPr id="0" name=""/>
        <dsp:cNvSpPr/>
      </dsp:nvSpPr>
      <dsp:spPr>
        <a:xfrm>
          <a:off x="655454" y="2699120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54494-DDBA-4D2B-8C4C-262A32544B49}">
      <dsp:nvSpPr>
        <dsp:cNvPr id="0" name=""/>
        <dsp:cNvSpPr/>
      </dsp:nvSpPr>
      <dsp:spPr>
        <a:xfrm>
          <a:off x="709939" y="3386753"/>
          <a:ext cx="5193485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sp:txBody>
      <dsp:txXfrm>
        <a:off x="709939" y="3386753"/>
        <a:ext cx="5193485" cy="423216"/>
      </dsp:txXfrm>
    </dsp:sp>
    <dsp:sp modelId="{7DB92881-7F33-4113-9DC5-3731404E5546}">
      <dsp:nvSpPr>
        <dsp:cNvPr id="0" name=""/>
        <dsp:cNvSpPr/>
      </dsp:nvSpPr>
      <dsp:spPr>
        <a:xfrm>
          <a:off x="445429" y="3333851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FFD4C-33A9-4DDE-8616-9D7FC723798F}">
      <dsp:nvSpPr>
        <dsp:cNvPr id="0" name=""/>
        <dsp:cNvSpPr/>
      </dsp:nvSpPr>
      <dsp:spPr>
        <a:xfrm>
          <a:off x="326679" y="4021949"/>
          <a:ext cx="5576745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sp:txBody>
      <dsp:txXfrm>
        <a:off x="326679" y="4021949"/>
        <a:ext cx="5576745" cy="423216"/>
      </dsp:txXfrm>
    </dsp:sp>
    <dsp:sp modelId="{287204F5-42C4-40D7-846C-41144DD680B4}">
      <dsp:nvSpPr>
        <dsp:cNvPr id="0" name=""/>
        <dsp:cNvSpPr/>
      </dsp:nvSpPr>
      <dsp:spPr>
        <a:xfrm>
          <a:off x="99338" y="3954182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2E535-ED72-4476-9280-B6122987FFA3}">
      <dsp:nvSpPr>
        <dsp:cNvPr id="0" name=""/>
        <dsp:cNvSpPr/>
      </dsp:nvSpPr>
      <dsp:spPr>
        <a:xfrm>
          <a:off x="-5262713" y="-806381"/>
          <a:ext cx="6269629" cy="6269629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9323-B9DA-4B4B-80C7-664FC7C746C7}">
      <dsp:nvSpPr>
        <dsp:cNvPr id="0" name=""/>
        <dsp:cNvSpPr/>
      </dsp:nvSpPr>
      <dsp:spPr>
        <a:xfrm>
          <a:off x="326679" y="210717"/>
          <a:ext cx="5686708" cy="425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GB" sz="2400" b="0" kern="12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kern="120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sp:txBody>
      <dsp:txXfrm>
        <a:off x="326679" y="210717"/>
        <a:ext cx="5686708" cy="425184"/>
      </dsp:txXfrm>
    </dsp:sp>
    <dsp:sp modelId="{93A0EB49-22DC-4851-BC2D-77DC4175F839}">
      <dsp:nvSpPr>
        <dsp:cNvPr id="0" name=""/>
        <dsp:cNvSpPr/>
      </dsp:nvSpPr>
      <dsp:spPr>
        <a:xfrm>
          <a:off x="62169" y="158799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A2E97-6E7B-4937-B60D-A86DE445ACC0}">
      <dsp:nvSpPr>
        <dsp:cNvPr id="0" name=""/>
        <dsp:cNvSpPr/>
      </dsp:nvSpPr>
      <dsp:spPr>
        <a:xfrm>
          <a:off x="709939" y="851489"/>
          <a:ext cx="5303448" cy="414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sp:txBody>
      <dsp:txXfrm>
        <a:off x="709939" y="851489"/>
        <a:ext cx="5303448" cy="414032"/>
      </dsp:txXfrm>
    </dsp:sp>
    <dsp:sp modelId="{DD12884D-8D9A-4CE6-BCA5-03A2723B3BC2}">
      <dsp:nvSpPr>
        <dsp:cNvPr id="0" name=""/>
        <dsp:cNvSpPr/>
      </dsp:nvSpPr>
      <dsp:spPr>
        <a:xfrm>
          <a:off x="445429" y="793995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2C923-51FC-4A4F-BB35-F06C2CAF09E3}">
      <dsp:nvSpPr>
        <dsp:cNvPr id="0" name=""/>
        <dsp:cNvSpPr/>
      </dsp:nvSpPr>
      <dsp:spPr>
        <a:xfrm>
          <a:off x="923656" y="1456775"/>
          <a:ext cx="5086038" cy="472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Cairo" pitchFamily="2" charset="-78"/>
              <a:ea typeface="+mn-ea"/>
              <a:cs typeface="Cairo" pitchFamily="2" charset="-78"/>
            </a:rPr>
            <a:t>Traffic Analysis &amp; Model Selection</a:t>
          </a:r>
        </a:p>
      </dsp:txBody>
      <dsp:txXfrm>
        <a:off x="923656" y="1456775"/>
        <a:ext cx="5086038" cy="472922"/>
      </dsp:txXfrm>
    </dsp:sp>
    <dsp:sp modelId="{47EE2DD2-B643-4863-9580-03DC2691F7BE}">
      <dsp:nvSpPr>
        <dsp:cNvPr id="0" name=""/>
        <dsp:cNvSpPr/>
      </dsp:nvSpPr>
      <dsp:spPr>
        <a:xfrm>
          <a:off x="655454" y="1428726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C834-6FF2-4568-8670-68DA4ED639AA}">
      <dsp:nvSpPr>
        <dsp:cNvPr id="0" name=""/>
        <dsp:cNvSpPr/>
      </dsp:nvSpPr>
      <dsp:spPr>
        <a:xfrm>
          <a:off x="1129243" y="2112271"/>
          <a:ext cx="4887687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Cairo" pitchFamily="2" charset="-78"/>
              <a:ea typeface="+mn-ea"/>
              <a:cs typeface="Cairo" pitchFamily="2" charset="-78"/>
            </a:rPr>
            <a:t>Prototype Structure Design</a:t>
          </a:r>
        </a:p>
      </dsp:txBody>
      <dsp:txXfrm>
        <a:off x="1129243" y="2112271"/>
        <a:ext cx="4887687" cy="423216"/>
      </dsp:txXfrm>
    </dsp:sp>
    <dsp:sp modelId="{52EB6076-4C14-42F5-8E03-20A6CC819458}">
      <dsp:nvSpPr>
        <dsp:cNvPr id="0" name=""/>
        <dsp:cNvSpPr/>
      </dsp:nvSpPr>
      <dsp:spPr>
        <a:xfrm>
          <a:off x="722512" y="2063923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DBB5-6FA3-447A-A731-ADF6B558CBB6}">
      <dsp:nvSpPr>
        <dsp:cNvPr id="0" name=""/>
        <dsp:cNvSpPr/>
      </dsp:nvSpPr>
      <dsp:spPr>
        <a:xfrm>
          <a:off x="919964" y="2752022"/>
          <a:ext cx="5093423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sp:txBody>
      <dsp:txXfrm>
        <a:off x="919964" y="2752022"/>
        <a:ext cx="5093423" cy="423216"/>
      </dsp:txXfrm>
    </dsp:sp>
    <dsp:sp modelId="{99C675B9-62FC-421C-93FA-E7CC2D31D226}">
      <dsp:nvSpPr>
        <dsp:cNvPr id="0" name=""/>
        <dsp:cNvSpPr/>
      </dsp:nvSpPr>
      <dsp:spPr>
        <a:xfrm>
          <a:off x="655454" y="2699120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54494-DDBA-4D2B-8C4C-262A32544B49}">
      <dsp:nvSpPr>
        <dsp:cNvPr id="0" name=""/>
        <dsp:cNvSpPr/>
      </dsp:nvSpPr>
      <dsp:spPr>
        <a:xfrm>
          <a:off x="709939" y="3386753"/>
          <a:ext cx="530344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sp:txBody>
      <dsp:txXfrm>
        <a:off x="709939" y="3386753"/>
        <a:ext cx="5303448" cy="423216"/>
      </dsp:txXfrm>
    </dsp:sp>
    <dsp:sp modelId="{7DB92881-7F33-4113-9DC5-3731404E5546}">
      <dsp:nvSpPr>
        <dsp:cNvPr id="0" name=""/>
        <dsp:cNvSpPr/>
      </dsp:nvSpPr>
      <dsp:spPr>
        <a:xfrm>
          <a:off x="445429" y="3333851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FFD4C-33A9-4DDE-8616-9D7FC723798F}">
      <dsp:nvSpPr>
        <dsp:cNvPr id="0" name=""/>
        <dsp:cNvSpPr/>
      </dsp:nvSpPr>
      <dsp:spPr>
        <a:xfrm>
          <a:off x="326679" y="4021949"/>
          <a:ext cx="568670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sp:txBody>
      <dsp:txXfrm>
        <a:off x="326679" y="4021949"/>
        <a:ext cx="5686708" cy="423216"/>
      </dsp:txXfrm>
    </dsp:sp>
    <dsp:sp modelId="{287204F5-42C4-40D7-846C-41144DD680B4}">
      <dsp:nvSpPr>
        <dsp:cNvPr id="0" name=""/>
        <dsp:cNvSpPr/>
      </dsp:nvSpPr>
      <dsp:spPr>
        <a:xfrm>
          <a:off x="99338" y="3954182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DECAF-DCE3-46B5-BF2B-76389D56ED7F}">
      <dsp:nvSpPr>
        <dsp:cNvPr id="0" name=""/>
        <dsp:cNvSpPr/>
      </dsp:nvSpPr>
      <dsp:spPr>
        <a:xfrm>
          <a:off x="0" y="524446"/>
          <a:ext cx="3700497" cy="467658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  <a:latin typeface="Titillium Web" panose="00000500000000000000" pitchFamily="2" charset="0"/>
            </a:rPr>
            <a:t>Door Mechanism</a:t>
          </a:r>
        </a:p>
      </dsp:txBody>
      <dsp:txXfrm>
        <a:off x="22829" y="547275"/>
        <a:ext cx="3654839" cy="422000"/>
      </dsp:txXfrm>
    </dsp:sp>
    <dsp:sp modelId="{97ADB50E-1995-489F-ABC7-204412B5C91F}">
      <dsp:nvSpPr>
        <dsp:cNvPr id="0" name=""/>
        <dsp:cNvSpPr/>
      </dsp:nvSpPr>
      <dsp:spPr>
        <a:xfrm>
          <a:off x="0" y="1176425"/>
          <a:ext cx="3700497" cy="549415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  <a:latin typeface="Titillium Web" panose="00000500000000000000" pitchFamily="2" charset="0"/>
              <a:ea typeface="+mn-ea"/>
              <a:cs typeface="+mn-cs"/>
            </a:rPr>
            <a:t>Weight Balance</a:t>
          </a:r>
        </a:p>
      </dsp:txBody>
      <dsp:txXfrm>
        <a:off x="26820" y="1203245"/>
        <a:ext cx="3646857" cy="495775"/>
      </dsp:txXfrm>
    </dsp:sp>
    <dsp:sp modelId="{D7695186-D21B-D346-967D-CE87EAB7744F}">
      <dsp:nvSpPr>
        <dsp:cNvPr id="0" name=""/>
        <dsp:cNvSpPr/>
      </dsp:nvSpPr>
      <dsp:spPr>
        <a:xfrm>
          <a:off x="0" y="1910161"/>
          <a:ext cx="3700497" cy="499826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  <a:latin typeface="Titillium Web" panose="00000500000000000000" pitchFamily="2" charset="0"/>
              <a:ea typeface="+mn-ea"/>
              <a:cs typeface="+mn-cs"/>
            </a:rPr>
            <a:t>Guide Rail Friction</a:t>
          </a:r>
        </a:p>
      </dsp:txBody>
      <dsp:txXfrm>
        <a:off x="24399" y="1934560"/>
        <a:ext cx="3651699" cy="451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2E535-ED72-4476-9280-B6122987FFA3}">
      <dsp:nvSpPr>
        <dsp:cNvPr id="0" name=""/>
        <dsp:cNvSpPr/>
      </dsp:nvSpPr>
      <dsp:spPr>
        <a:xfrm>
          <a:off x="-5262713" y="-806381"/>
          <a:ext cx="6269629" cy="6269629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9323-B9DA-4B4B-80C7-664FC7C746C7}">
      <dsp:nvSpPr>
        <dsp:cNvPr id="0" name=""/>
        <dsp:cNvSpPr/>
      </dsp:nvSpPr>
      <dsp:spPr>
        <a:xfrm>
          <a:off x="326679" y="210717"/>
          <a:ext cx="5686708" cy="425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GB" sz="2400" b="0" kern="12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kern="120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sp:txBody>
      <dsp:txXfrm>
        <a:off x="326679" y="210717"/>
        <a:ext cx="5686708" cy="425184"/>
      </dsp:txXfrm>
    </dsp:sp>
    <dsp:sp modelId="{93A0EB49-22DC-4851-BC2D-77DC4175F839}">
      <dsp:nvSpPr>
        <dsp:cNvPr id="0" name=""/>
        <dsp:cNvSpPr/>
      </dsp:nvSpPr>
      <dsp:spPr>
        <a:xfrm>
          <a:off x="62169" y="158799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A2E97-6E7B-4937-B60D-A86DE445ACC0}">
      <dsp:nvSpPr>
        <dsp:cNvPr id="0" name=""/>
        <dsp:cNvSpPr/>
      </dsp:nvSpPr>
      <dsp:spPr>
        <a:xfrm>
          <a:off x="709939" y="851489"/>
          <a:ext cx="5303448" cy="414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sp:txBody>
      <dsp:txXfrm>
        <a:off x="709939" y="851489"/>
        <a:ext cx="5303448" cy="414032"/>
      </dsp:txXfrm>
    </dsp:sp>
    <dsp:sp modelId="{DD12884D-8D9A-4CE6-BCA5-03A2723B3BC2}">
      <dsp:nvSpPr>
        <dsp:cNvPr id="0" name=""/>
        <dsp:cNvSpPr/>
      </dsp:nvSpPr>
      <dsp:spPr>
        <a:xfrm>
          <a:off x="445429" y="793995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2C923-51FC-4A4F-BB35-F06C2CAF09E3}">
      <dsp:nvSpPr>
        <dsp:cNvPr id="0" name=""/>
        <dsp:cNvSpPr/>
      </dsp:nvSpPr>
      <dsp:spPr>
        <a:xfrm>
          <a:off x="923656" y="1494202"/>
          <a:ext cx="5086038" cy="398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sp:txBody>
      <dsp:txXfrm>
        <a:off x="923656" y="1494202"/>
        <a:ext cx="5086038" cy="398068"/>
      </dsp:txXfrm>
    </dsp:sp>
    <dsp:sp modelId="{47EE2DD2-B643-4863-9580-03DC2691F7BE}">
      <dsp:nvSpPr>
        <dsp:cNvPr id="0" name=""/>
        <dsp:cNvSpPr/>
      </dsp:nvSpPr>
      <dsp:spPr>
        <a:xfrm>
          <a:off x="655454" y="1428726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C834-6FF2-4568-8670-68DA4ED639AA}">
      <dsp:nvSpPr>
        <dsp:cNvPr id="0" name=""/>
        <dsp:cNvSpPr/>
      </dsp:nvSpPr>
      <dsp:spPr>
        <a:xfrm>
          <a:off x="987022" y="2116825"/>
          <a:ext cx="5026364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sp:txBody>
      <dsp:txXfrm>
        <a:off x="987022" y="2116825"/>
        <a:ext cx="5026364" cy="423216"/>
      </dsp:txXfrm>
    </dsp:sp>
    <dsp:sp modelId="{52EB6076-4C14-42F5-8E03-20A6CC819458}">
      <dsp:nvSpPr>
        <dsp:cNvPr id="0" name=""/>
        <dsp:cNvSpPr/>
      </dsp:nvSpPr>
      <dsp:spPr>
        <a:xfrm>
          <a:off x="722512" y="2063923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C25D0-D097-4A6C-8AAA-9411C0C4A0BB}">
      <dsp:nvSpPr>
        <dsp:cNvPr id="0" name=""/>
        <dsp:cNvSpPr/>
      </dsp:nvSpPr>
      <dsp:spPr>
        <a:xfrm>
          <a:off x="919964" y="2752022"/>
          <a:ext cx="5093423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sp:txBody>
      <dsp:txXfrm>
        <a:off x="919964" y="2752022"/>
        <a:ext cx="5093423" cy="423216"/>
      </dsp:txXfrm>
    </dsp:sp>
    <dsp:sp modelId="{2322744F-F2BA-4E61-9731-45125C009F7B}">
      <dsp:nvSpPr>
        <dsp:cNvPr id="0" name=""/>
        <dsp:cNvSpPr/>
      </dsp:nvSpPr>
      <dsp:spPr>
        <a:xfrm>
          <a:off x="655454" y="2699120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AF761-B206-42C4-9B06-852F17E2E296}">
      <dsp:nvSpPr>
        <dsp:cNvPr id="0" name=""/>
        <dsp:cNvSpPr/>
      </dsp:nvSpPr>
      <dsp:spPr>
        <a:xfrm>
          <a:off x="709939" y="3386753"/>
          <a:ext cx="530344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sp:txBody>
      <dsp:txXfrm>
        <a:off x="709939" y="3386753"/>
        <a:ext cx="5303448" cy="423216"/>
      </dsp:txXfrm>
    </dsp:sp>
    <dsp:sp modelId="{7DB92881-7F33-4113-9DC5-3731404E5546}">
      <dsp:nvSpPr>
        <dsp:cNvPr id="0" name=""/>
        <dsp:cNvSpPr/>
      </dsp:nvSpPr>
      <dsp:spPr>
        <a:xfrm>
          <a:off x="445429" y="3333851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F44C7-546E-487E-A542-A16ED096CEA6}">
      <dsp:nvSpPr>
        <dsp:cNvPr id="0" name=""/>
        <dsp:cNvSpPr/>
      </dsp:nvSpPr>
      <dsp:spPr>
        <a:xfrm>
          <a:off x="326679" y="4021949"/>
          <a:ext cx="568670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sp:txBody>
      <dsp:txXfrm>
        <a:off x="326679" y="4021949"/>
        <a:ext cx="5686708" cy="423216"/>
      </dsp:txXfrm>
    </dsp:sp>
    <dsp:sp modelId="{287204F5-42C4-40D7-846C-41144DD680B4}">
      <dsp:nvSpPr>
        <dsp:cNvPr id="0" name=""/>
        <dsp:cNvSpPr/>
      </dsp:nvSpPr>
      <dsp:spPr>
        <a:xfrm>
          <a:off x="99338" y="3954182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2E535-ED72-4476-9280-B6122987FFA3}">
      <dsp:nvSpPr>
        <dsp:cNvPr id="0" name=""/>
        <dsp:cNvSpPr/>
      </dsp:nvSpPr>
      <dsp:spPr>
        <a:xfrm>
          <a:off x="-5262713" y="-806381"/>
          <a:ext cx="6269629" cy="6269629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9323-B9DA-4B4B-80C7-664FC7C746C7}">
      <dsp:nvSpPr>
        <dsp:cNvPr id="0" name=""/>
        <dsp:cNvSpPr/>
      </dsp:nvSpPr>
      <dsp:spPr>
        <a:xfrm>
          <a:off x="326679" y="210717"/>
          <a:ext cx="5686708" cy="425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kern="1200" dirty="0">
            <a:solidFill>
              <a:srgbClr val="FF0000"/>
            </a:solidFill>
            <a:latin typeface="Titillium Web" panose="00000500000000000000" pitchFamily="2" charset="0"/>
            <a:cs typeface="Cairo" pitchFamily="2" charset="-78"/>
          </a:endParaRPr>
        </a:p>
      </dsp:txBody>
      <dsp:txXfrm>
        <a:off x="326679" y="210717"/>
        <a:ext cx="5686708" cy="425184"/>
      </dsp:txXfrm>
    </dsp:sp>
    <dsp:sp modelId="{93A0EB49-22DC-4851-BC2D-77DC4175F839}">
      <dsp:nvSpPr>
        <dsp:cNvPr id="0" name=""/>
        <dsp:cNvSpPr/>
      </dsp:nvSpPr>
      <dsp:spPr>
        <a:xfrm>
          <a:off x="62169" y="158799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A2E97-6E7B-4937-B60D-A86DE445ACC0}">
      <dsp:nvSpPr>
        <dsp:cNvPr id="0" name=""/>
        <dsp:cNvSpPr/>
      </dsp:nvSpPr>
      <dsp:spPr>
        <a:xfrm>
          <a:off x="709939" y="851489"/>
          <a:ext cx="5303448" cy="414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sp:txBody>
      <dsp:txXfrm>
        <a:off x="709939" y="851489"/>
        <a:ext cx="5303448" cy="414032"/>
      </dsp:txXfrm>
    </dsp:sp>
    <dsp:sp modelId="{DD12884D-8D9A-4CE6-BCA5-03A2723B3BC2}">
      <dsp:nvSpPr>
        <dsp:cNvPr id="0" name=""/>
        <dsp:cNvSpPr/>
      </dsp:nvSpPr>
      <dsp:spPr>
        <a:xfrm>
          <a:off x="445429" y="793995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2C923-51FC-4A4F-BB35-F06C2CAF09E3}">
      <dsp:nvSpPr>
        <dsp:cNvPr id="0" name=""/>
        <dsp:cNvSpPr/>
      </dsp:nvSpPr>
      <dsp:spPr>
        <a:xfrm>
          <a:off x="923656" y="1494202"/>
          <a:ext cx="5086038" cy="398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sp:txBody>
      <dsp:txXfrm>
        <a:off x="923656" y="1494202"/>
        <a:ext cx="5086038" cy="398068"/>
      </dsp:txXfrm>
    </dsp:sp>
    <dsp:sp modelId="{47EE2DD2-B643-4863-9580-03DC2691F7BE}">
      <dsp:nvSpPr>
        <dsp:cNvPr id="0" name=""/>
        <dsp:cNvSpPr/>
      </dsp:nvSpPr>
      <dsp:spPr>
        <a:xfrm>
          <a:off x="655454" y="1428726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C834-6FF2-4568-8670-68DA4ED639AA}">
      <dsp:nvSpPr>
        <dsp:cNvPr id="0" name=""/>
        <dsp:cNvSpPr/>
      </dsp:nvSpPr>
      <dsp:spPr>
        <a:xfrm>
          <a:off x="987022" y="2116825"/>
          <a:ext cx="5026364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sp:txBody>
      <dsp:txXfrm>
        <a:off x="987022" y="2116825"/>
        <a:ext cx="5026364" cy="423216"/>
      </dsp:txXfrm>
    </dsp:sp>
    <dsp:sp modelId="{52EB6076-4C14-42F5-8E03-20A6CC819458}">
      <dsp:nvSpPr>
        <dsp:cNvPr id="0" name=""/>
        <dsp:cNvSpPr/>
      </dsp:nvSpPr>
      <dsp:spPr>
        <a:xfrm>
          <a:off x="722512" y="2063923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C25D0-D097-4A6C-8AAA-9411C0C4A0BB}">
      <dsp:nvSpPr>
        <dsp:cNvPr id="0" name=""/>
        <dsp:cNvSpPr/>
      </dsp:nvSpPr>
      <dsp:spPr>
        <a:xfrm>
          <a:off x="919964" y="2752022"/>
          <a:ext cx="5093423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Cairo" pitchFamily="2" charset="-78"/>
              <a:ea typeface="+mn-ea"/>
              <a:cs typeface="Cairo" pitchFamily="2" charset="-78"/>
            </a:rPr>
            <a:t>Prototype Electronics</a:t>
          </a:r>
        </a:p>
      </dsp:txBody>
      <dsp:txXfrm>
        <a:off x="919964" y="2752022"/>
        <a:ext cx="5093423" cy="423216"/>
      </dsp:txXfrm>
    </dsp:sp>
    <dsp:sp modelId="{2322744F-F2BA-4E61-9731-45125C009F7B}">
      <dsp:nvSpPr>
        <dsp:cNvPr id="0" name=""/>
        <dsp:cNvSpPr/>
      </dsp:nvSpPr>
      <dsp:spPr>
        <a:xfrm>
          <a:off x="655454" y="2699120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AF761-B206-42C4-9B06-852F17E2E296}">
      <dsp:nvSpPr>
        <dsp:cNvPr id="0" name=""/>
        <dsp:cNvSpPr/>
      </dsp:nvSpPr>
      <dsp:spPr>
        <a:xfrm>
          <a:off x="709939" y="3386753"/>
          <a:ext cx="530344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sp:txBody>
      <dsp:txXfrm>
        <a:off x="709939" y="3386753"/>
        <a:ext cx="5303448" cy="423216"/>
      </dsp:txXfrm>
    </dsp:sp>
    <dsp:sp modelId="{7DB92881-7F33-4113-9DC5-3731404E5546}">
      <dsp:nvSpPr>
        <dsp:cNvPr id="0" name=""/>
        <dsp:cNvSpPr/>
      </dsp:nvSpPr>
      <dsp:spPr>
        <a:xfrm>
          <a:off x="445429" y="3333851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F44C7-546E-487E-A542-A16ED096CEA6}">
      <dsp:nvSpPr>
        <dsp:cNvPr id="0" name=""/>
        <dsp:cNvSpPr/>
      </dsp:nvSpPr>
      <dsp:spPr>
        <a:xfrm>
          <a:off x="326679" y="4021949"/>
          <a:ext cx="568670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sp:txBody>
      <dsp:txXfrm>
        <a:off x="326679" y="4021949"/>
        <a:ext cx="5686708" cy="423216"/>
      </dsp:txXfrm>
    </dsp:sp>
    <dsp:sp modelId="{287204F5-42C4-40D7-846C-41144DD680B4}">
      <dsp:nvSpPr>
        <dsp:cNvPr id="0" name=""/>
        <dsp:cNvSpPr/>
      </dsp:nvSpPr>
      <dsp:spPr>
        <a:xfrm>
          <a:off x="99338" y="3954182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2E535-ED72-4476-9280-B6122987FFA3}">
      <dsp:nvSpPr>
        <dsp:cNvPr id="0" name=""/>
        <dsp:cNvSpPr/>
      </dsp:nvSpPr>
      <dsp:spPr>
        <a:xfrm>
          <a:off x="-5262713" y="-806381"/>
          <a:ext cx="6269629" cy="6269629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9323-B9DA-4B4B-80C7-664FC7C746C7}">
      <dsp:nvSpPr>
        <dsp:cNvPr id="0" name=""/>
        <dsp:cNvSpPr/>
      </dsp:nvSpPr>
      <dsp:spPr>
        <a:xfrm>
          <a:off x="326679" y="210717"/>
          <a:ext cx="5686708" cy="425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Training Benefits</a:t>
          </a:r>
          <a:endParaRPr lang="en-DE" sz="2400" b="0" kern="1200" dirty="0">
            <a:solidFill>
              <a:srgbClr val="000000"/>
            </a:solidFill>
            <a:latin typeface="Titillium Web" panose="00000500000000000000" pitchFamily="2" charset="0"/>
            <a:ea typeface="+mn-ea"/>
            <a:cs typeface="Cairo" pitchFamily="2" charset="-78"/>
          </a:endParaRPr>
        </a:p>
      </dsp:txBody>
      <dsp:txXfrm>
        <a:off x="326679" y="210717"/>
        <a:ext cx="5686708" cy="425184"/>
      </dsp:txXfrm>
    </dsp:sp>
    <dsp:sp modelId="{93A0EB49-22DC-4851-BC2D-77DC4175F839}">
      <dsp:nvSpPr>
        <dsp:cNvPr id="0" name=""/>
        <dsp:cNvSpPr/>
      </dsp:nvSpPr>
      <dsp:spPr>
        <a:xfrm>
          <a:off x="62169" y="158799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A2E97-6E7B-4937-B60D-A86DE445ACC0}">
      <dsp:nvSpPr>
        <dsp:cNvPr id="0" name=""/>
        <dsp:cNvSpPr/>
      </dsp:nvSpPr>
      <dsp:spPr>
        <a:xfrm>
          <a:off x="709939" y="851489"/>
          <a:ext cx="5303448" cy="414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sp:txBody>
      <dsp:txXfrm>
        <a:off x="709939" y="851489"/>
        <a:ext cx="5303448" cy="414032"/>
      </dsp:txXfrm>
    </dsp:sp>
    <dsp:sp modelId="{DD12884D-8D9A-4CE6-BCA5-03A2723B3BC2}">
      <dsp:nvSpPr>
        <dsp:cNvPr id="0" name=""/>
        <dsp:cNvSpPr/>
      </dsp:nvSpPr>
      <dsp:spPr>
        <a:xfrm>
          <a:off x="445429" y="793995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2C923-51FC-4A4F-BB35-F06C2CAF09E3}">
      <dsp:nvSpPr>
        <dsp:cNvPr id="0" name=""/>
        <dsp:cNvSpPr/>
      </dsp:nvSpPr>
      <dsp:spPr>
        <a:xfrm>
          <a:off x="923656" y="1494202"/>
          <a:ext cx="5086038" cy="398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sp:txBody>
      <dsp:txXfrm>
        <a:off x="923656" y="1494202"/>
        <a:ext cx="5086038" cy="398068"/>
      </dsp:txXfrm>
    </dsp:sp>
    <dsp:sp modelId="{47EE2DD2-B643-4863-9580-03DC2691F7BE}">
      <dsp:nvSpPr>
        <dsp:cNvPr id="0" name=""/>
        <dsp:cNvSpPr/>
      </dsp:nvSpPr>
      <dsp:spPr>
        <a:xfrm>
          <a:off x="655454" y="1428726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C834-6FF2-4568-8670-68DA4ED639AA}">
      <dsp:nvSpPr>
        <dsp:cNvPr id="0" name=""/>
        <dsp:cNvSpPr/>
      </dsp:nvSpPr>
      <dsp:spPr>
        <a:xfrm>
          <a:off x="987022" y="2116825"/>
          <a:ext cx="5026364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sp:txBody>
      <dsp:txXfrm>
        <a:off x="987022" y="2116825"/>
        <a:ext cx="5026364" cy="423216"/>
      </dsp:txXfrm>
    </dsp:sp>
    <dsp:sp modelId="{52EB6076-4C14-42F5-8E03-20A6CC819458}">
      <dsp:nvSpPr>
        <dsp:cNvPr id="0" name=""/>
        <dsp:cNvSpPr/>
      </dsp:nvSpPr>
      <dsp:spPr>
        <a:xfrm>
          <a:off x="722512" y="2063923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C25D0-D097-4A6C-8AAA-9411C0C4A0BB}">
      <dsp:nvSpPr>
        <dsp:cNvPr id="0" name=""/>
        <dsp:cNvSpPr/>
      </dsp:nvSpPr>
      <dsp:spPr>
        <a:xfrm>
          <a:off x="919964" y="2752022"/>
          <a:ext cx="5093423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sp:txBody>
      <dsp:txXfrm>
        <a:off x="919964" y="2752022"/>
        <a:ext cx="5093423" cy="423216"/>
      </dsp:txXfrm>
    </dsp:sp>
    <dsp:sp modelId="{2322744F-F2BA-4E61-9731-45125C009F7B}">
      <dsp:nvSpPr>
        <dsp:cNvPr id="0" name=""/>
        <dsp:cNvSpPr/>
      </dsp:nvSpPr>
      <dsp:spPr>
        <a:xfrm>
          <a:off x="655454" y="2699120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AF761-B206-42C4-9B06-852F17E2E296}">
      <dsp:nvSpPr>
        <dsp:cNvPr id="0" name=""/>
        <dsp:cNvSpPr/>
      </dsp:nvSpPr>
      <dsp:spPr>
        <a:xfrm>
          <a:off x="709939" y="3386753"/>
          <a:ext cx="530344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sp:txBody>
      <dsp:txXfrm>
        <a:off x="709939" y="3386753"/>
        <a:ext cx="5303448" cy="423216"/>
      </dsp:txXfrm>
    </dsp:sp>
    <dsp:sp modelId="{7DB92881-7F33-4113-9DC5-3731404E5546}">
      <dsp:nvSpPr>
        <dsp:cNvPr id="0" name=""/>
        <dsp:cNvSpPr/>
      </dsp:nvSpPr>
      <dsp:spPr>
        <a:xfrm>
          <a:off x="445429" y="3333851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F44C7-546E-487E-A542-A16ED096CEA6}">
      <dsp:nvSpPr>
        <dsp:cNvPr id="0" name=""/>
        <dsp:cNvSpPr/>
      </dsp:nvSpPr>
      <dsp:spPr>
        <a:xfrm>
          <a:off x="326679" y="4021949"/>
          <a:ext cx="568670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sp:txBody>
      <dsp:txXfrm>
        <a:off x="326679" y="4021949"/>
        <a:ext cx="5686708" cy="423216"/>
      </dsp:txXfrm>
    </dsp:sp>
    <dsp:sp modelId="{287204F5-42C4-40D7-846C-41144DD680B4}">
      <dsp:nvSpPr>
        <dsp:cNvPr id="0" name=""/>
        <dsp:cNvSpPr/>
      </dsp:nvSpPr>
      <dsp:spPr>
        <a:xfrm>
          <a:off x="99338" y="3954182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63648-ACE7-472C-8B42-7E50835DF7A5}">
      <dsp:nvSpPr>
        <dsp:cNvPr id="0" name=""/>
        <dsp:cNvSpPr/>
      </dsp:nvSpPr>
      <dsp:spPr>
        <a:xfrm>
          <a:off x="3589018" y="1152966"/>
          <a:ext cx="2275323" cy="729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2636"/>
              </a:lnTo>
              <a:lnTo>
                <a:pt x="2275323" y="592636"/>
              </a:lnTo>
              <a:lnTo>
                <a:pt x="2275323" y="7293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1D9CA-221D-4885-8CE7-5DE1F5A4ECAB}">
      <dsp:nvSpPr>
        <dsp:cNvPr id="0" name=""/>
        <dsp:cNvSpPr/>
      </dsp:nvSpPr>
      <dsp:spPr>
        <a:xfrm>
          <a:off x="3242440" y="1152966"/>
          <a:ext cx="346577" cy="734107"/>
        </a:xfrm>
        <a:custGeom>
          <a:avLst/>
          <a:gdLst/>
          <a:ahLst/>
          <a:cxnLst/>
          <a:rect l="0" t="0" r="0" b="0"/>
          <a:pathLst>
            <a:path>
              <a:moveTo>
                <a:pt x="346577" y="0"/>
              </a:moveTo>
              <a:lnTo>
                <a:pt x="346577" y="597426"/>
              </a:lnTo>
              <a:lnTo>
                <a:pt x="0" y="597426"/>
              </a:lnTo>
              <a:lnTo>
                <a:pt x="0" y="7341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0E2A0-0548-4C74-B00E-8EDAE990850E}">
      <dsp:nvSpPr>
        <dsp:cNvPr id="0" name=""/>
        <dsp:cNvSpPr/>
      </dsp:nvSpPr>
      <dsp:spPr>
        <a:xfrm>
          <a:off x="1010333" y="1152966"/>
          <a:ext cx="2578685" cy="734107"/>
        </a:xfrm>
        <a:custGeom>
          <a:avLst/>
          <a:gdLst/>
          <a:ahLst/>
          <a:cxnLst/>
          <a:rect l="0" t="0" r="0" b="0"/>
          <a:pathLst>
            <a:path>
              <a:moveTo>
                <a:pt x="2578685" y="0"/>
              </a:moveTo>
              <a:lnTo>
                <a:pt x="2578685" y="597426"/>
              </a:lnTo>
              <a:lnTo>
                <a:pt x="0" y="597426"/>
              </a:lnTo>
              <a:lnTo>
                <a:pt x="0" y="7341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278769-9325-4E50-86E8-07744D26DE16}">
      <dsp:nvSpPr>
        <dsp:cNvPr id="0" name=""/>
        <dsp:cNvSpPr/>
      </dsp:nvSpPr>
      <dsp:spPr>
        <a:xfrm>
          <a:off x="1894139" y="587868"/>
          <a:ext cx="3389757" cy="5650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rgbClr val="000000"/>
              </a:solidFill>
              <a:effectLst/>
              <a:latin typeface="Titillium Web" panose="00000500000000000000" pitchFamily="2" charset="0"/>
              <a:cs typeface="Cairo" pitchFamily="2" charset="-78"/>
            </a:rPr>
            <a:t>Project Objectives</a:t>
          </a:r>
          <a:endParaRPr lang="en-GB" sz="2400" kern="1200" dirty="0">
            <a:latin typeface="Titillium Web" panose="00000500000000000000" pitchFamily="2" charset="0"/>
          </a:endParaRPr>
        </a:p>
      </dsp:txBody>
      <dsp:txXfrm>
        <a:off x="1894139" y="587868"/>
        <a:ext cx="3389757" cy="565098"/>
      </dsp:txXfrm>
    </dsp:sp>
    <dsp:sp modelId="{CB23EA1F-8DED-4AB1-B97C-F2319C8ABFD5}">
      <dsp:nvSpPr>
        <dsp:cNvPr id="0" name=""/>
        <dsp:cNvSpPr/>
      </dsp:nvSpPr>
      <dsp:spPr>
        <a:xfrm>
          <a:off x="5115" y="1887074"/>
          <a:ext cx="2010436" cy="780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Trying to design real elevator</a:t>
          </a:r>
          <a:endParaRPr lang="en-GB" sz="2000" kern="1200" dirty="0">
            <a:latin typeface="Titillium Web" panose="00000500000000000000" pitchFamily="2" charset="0"/>
          </a:endParaRPr>
        </a:p>
      </dsp:txBody>
      <dsp:txXfrm>
        <a:off x="5115" y="1887074"/>
        <a:ext cx="2010436" cy="780488"/>
      </dsp:txXfrm>
    </dsp:sp>
    <dsp:sp modelId="{6B62466D-D1F9-4ED7-A2C3-5C0CBE94E786}">
      <dsp:nvSpPr>
        <dsp:cNvPr id="0" name=""/>
        <dsp:cNvSpPr/>
      </dsp:nvSpPr>
      <dsp:spPr>
        <a:xfrm>
          <a:off x="2288913" y="1887074"/>
          <a:ext cx="1907053" cy="7966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Doing all design process</a:t>
          </a:r>
          <a:endParaRPr lang="en-GB" sz="2000" kern="1200" dirty="0">
            <a:solidFill>
              <a:schemeClr val="tx1"/>
            </a:solidFill>
            <a:latin typeface="Titillium Web" panose="00000500000000000000" pitchFamily="2" charset="0"/>
          </a:endParaRPr>
        </a:p>
      </dsp:txBody>
      <dsp:txXfrm>
        <a:off x="2288913" y="1887074"/>
        <a:ext cx="1907053" cy="796616"/>
      </dsp:txXfrm>
    </dsp:sp>
    <dsp:sp modelId="{A9125DE9-EF8D-4D9A-A577-9B08D811C892}">
      <dsp:nvSpPr>
        <dsp:cNvPr id="0" name=""/>
        <dsp:cNvSpPr/>
      </dsp:nvSpPr>
      <dsp:spPr>
        <a:xfrm>
          <a:off x="4474444" y="1882284"/>
          <a:ext cx="2779795" cy="828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70000"/>
            </a:lnSpc>
            <a:spcBef>
              <a:spcPct val="0"/>
            </a:spcBef>
            <a:spcAft>
              <a:spcPts val="0"/>
            </a:spcAft>
            <a:buFont typeface="Wingdings" panose="05000000000000000000" pitchFamily="2" charset="2"/>
            <a:buNone/>
          </a:pPr>
          <a:r>
            <a:rPr lang="en-GB" sz="2000" kern="12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Implement prototype like real elevator</a:t>
          </a:r>
          <a:endParaRPr lang="en-GB" sz="2000" kern="1200" dirty="0">
            <a:solidFill>
              <a:schemeClr val="tx1"/>
            </a:solidFill>
            <a:latin typeface="Titillium Web" panose="00000500000000000000" pitchFamily="2" charset="0"/>
          </a:endParaRPr>
        </a:p>
      </dsp:txBody>
      <dsp:txXfrm>
        <a:off x="4474444" y="1882284"/>
        <a:ext cx="2779795" cy="8288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3C554-0EA7-4921-A4E3-D250880315DA}">
      <dsp:nvSpPr>
        <dsp:cNvPr id="0" name=""/>
        <dsp:cNvSpPr/>
      </dsp:nvSpPr>
      <dsp:spPr>
        <a:xfrm rot="5400000">
          <a:off x="248421" y="986568"/>
          <a:ext cx="937214" cy="1066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9E8FA-2878-4019-B9CA-D1C276CADD0C}">
      <dsp:nvSpPr>
        <dsp:cNvPr id="0" name=""/>
        <dsp:cNvSpPr/>
      </dsp:nvSpPr>
      <dsp:spPr>
        <a:xfrm>
          <a:off x="0" y="289096"/>
          <a:ext cx="1577716" cy="8053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Titillium Web" panose="00000500000000000000" pitchFamily="2" charset="0"/>
            </a:rPr>
            <a:t>Reading Books</a:t>
          </a:r>
        </a:p>
      </dsp:txBody>
      <dsp:txXfrm>
        <a:off x="39320" y="328416"/>
        <a:ext cx="1499076" cy="726685"/>
      </dsp:txXfrm>
    </dsp:sp>
    <dsp:sp modelId="{3E7C899E-A9D1-4599-A5DB-202F88B2D6BF}">
      <dsp:nvSpPr>
        <dsp:cNvPr id="0" name=""/>
        <dsp:cNvSpPr/>
      </dsp:nvSpPr>
      <dsp:spPr>
        <a:xfrm>
          <a:off x="1577833" y="52972"/>
          <a:ext cx="1147480" cy="892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200" kern="1200"/>
        </a:p>
      </dsp:txBody>
      <dsp:txXfrm>
        <a:off x="1577833" y="52972"/>
        <a:ext cx="1147480" cy="892584"/>
      </dsp:txXfrm>
    </dsp:sp>
    <dsp:sp modelId="{6BA90863-78DB-4A81-8BFD-ED0028A42C42}">
      <dsp:nvSpPr>
        <dsp:cNvPr id="0" name=""/>
        <dsp:cNvSpPr/>
      </dsp:nvSpPr>
      <dsp:spPr>
        <a:xfrm rot="5400000">
          <a:off x="1731136" y="2174680"/>
          <a:ext cx="937214" cy="1066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3B0C1-746B-40BE-AACD-FD930935792A}">
      <dsp:nvSpPr>
        <dsp:cNvPr id="0" name=""/>
        <dsp:cNvSpPr/>
      </dsp:nvSpPr>
      <dsp:spPr>
        <a:xfrm>
          <a:off x="1223629" y="1409064"/>
          <a:ext cx="1387980" cy="83049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Titillium Web" panose="00000500000000000000" pitchFamily="2" charset="0"/>
            </a:rPr>
            <a:t>YouTube search</a:t>
          </a:r>
        </a:p>
      </dsp:txBody>
      <dsp:txXfrm>
        <a:off x="1264178" y="1449613"/>
        <a:ext cx="1306882" cy="749395"/>
      </dsp:txXfrm>
    </dsp:sp>
    <dsp:sp modelId="{217D0CCF-BBAC-49E4-BDDB-1B232F08349B}">
      <dsp:nvSpPr>
        <dsp:cNvPr id="0" name=""/>
        <dsp:cNvSpPr/>
      </dsp:nvSpPr>
      <dsp:spPr>
        <a:xfrm>
          <a:off x="2791059" y="1188197"/>
          <a:ext cx="1147480" cy="892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200" kern="1200"/>
        </a:p>
      </dsp:txBody>
      <dsp:txXfrm>
        <a:off x="2791059" y="1188197"/>
        <a:ext cx="1147480" cy="892584"/>
      </dsp:txXfrm>
    </dsp:sp>
    <dsp:sp modelId="{B59D3DFB-287D-4E87-8AAB-0F176D80EA18}">
      <dsp:nvSpPr>
        <dsp:cNvPr id="0" name=""/>
        <dsp:cNvSpPr/>
      </dsp:nvSpPr>
      <dsp:spPr>
        <a:xfrm>
          <a:off x="2725768" y="2393893"/>
          <a:ext cx="1577716" cy="8203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Titillium Web" panose="00000500000000000000" pitchFamily="2" charset="0"/>
            </a:rPr>
            <a:t>Last Projects </a:t>
          </a:r>
        </a:p>
      </dsp:txBody>
      <dsp:txXfrm>
        <a:off x="2765823" y="2433948"/>
        <a:ext cx="1497606" cy="740278"/>
      </dsp:txXfrm>
    </dsp:sp>
    <dsp:sp modelId="{4748DDDA-8F9E-4364-AFBE-A443FCC35129}">
      <dsp:nvSpPr>
        <dsp:cNvPr id="0" name=""/>
        <dsp:cNvSpPr/>
      </dsp:nvSpPr>
      <dsp:spPr>
        <a:xfrm>
          <a:off x="4194022" y="2323422"/>
          <a:ext cx="1147480" cy="892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200" kern="1200"/>
        </a:p>
      </dsp:txBody>
      <dsp:txXfrm>
        <a:off x="4194022" y="2323422"/>
        <a:ext cx="1147480" cy="8925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2E535-ED72-4476-9280-B6122987FFA3}">
      <dsp:nvSpPr>
        <dsp:cNvPr id="0" name=""/>
        <dsp:cNvSpPr/>
      </dsp:nvSpPr>
      <dsp:spPr>
        <a:xfrm>
          <a:off x="-5262713" y="-806381"/>
          <a:ext cx="6269629" cy="6269629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9323-B9DA-4B4B-80C7-664FC7C746C7}">
      <dsp:nvSpPr>
        <dsp:cNvPr id="0" name=""/>
        <dsp:cNvSpPr/>
      </dsp:nvSpPr>
      <dsp:spPr>
        <a:xfrm>
          <a:off x="326679" y="210717"/>
          <a:ext cx="5686708" cy="425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Training Benefits</a:t>
          </a:r>
          <a:endParaRPr lang="en-DE" sz="2400" b="0" kern="1200" dirty="0">
            <a:solidFill>
              <a:srgbClr val="000000"/>
            </a:solidFill>
            <a:latin typeface="Titillium Web" panose="00000500000000000000" pitchFamily="2" charset="0"/>
            <a:ea typeface="+mn-ea"/>
            <a:cs typeface="Cairo" pitchFamily="2" charset="-78"/>
          </a:endParaRPr>
        </a:p>
      </dsp:txBody>
      <dsp:txXfrm>
        <a:off x="326679" y="210717"/>
        <a:ext cx="5686708" cy="425184"/>
      </dsp:txXfrm>
    </dsp:sp>
    <dsp:sp modelId="{93A0EB49-22DC-4851-BC2D-77DC4175F839}">
      <dsp:nvSpPr>
        <dsp:cNvPr id="0" name=""/>
        <dsp:cNvSpPr/>
      </dsp:nvSpPr>
      <dsp:spPr>
        <a:xfrm>
          <a:off x="62169" y="158799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A2E97-6E7B-4937-B60D-A86DE445ACC0}">
      <dsp:nvSpPr>
        <dsp:cNvPr id="0" name=""/>
        <dsp:cNvSpPr/>
      </dsp:nvSpPr>
      <dsp:spPr>
        <a:xfrm>
          <a:off x="709939" y="851489"/>
          <a:ext cx="5303448" cy="414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sp:txBody>
      <dsp:txXfrm>
        <a:off x="709939" y="851489"/>
        <a:ext cx="5303448" cy="414032"/>
      </dsp:txXfrm>
    </dsp:sp>
    <dsp:sp modelId="{DD12884D-8D9A-4CE6-BCA5-03A2723B3BC2}">
      <dsp:nvSpPr>
        <dsp:cNvPr id="0" name=""/>
        <dsp:cNvSpPr/>
      </dsp:nvSpPr>
      <dsp:spPr>
        <a:xfrm>
          <a:off x="445429" y="793995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2C923-51FC-4A4F-BB35-F06C2CAF09E3}">
      <dsp:nvSpPr>
        <dsp:cNvPr id="0" name=""/>
        <dsp:cNvSpPr/>
      </dsp:nvSpPr>
      <dsp:spPr>
        <a:xfrm>
          <a:off x="923656" y="1494202"/>
          <a:ext cx="5086038" cy="398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sp:txBody>
      <dsp:txXfrm>
        <a:off x="923656" y="1494202"/>
        <a:ext cx="5086038" cy="398068"/>
      </dsp:txXfrm>
    </dsp:sp>
    <dsp:sp modelId="{47EE2DD2-B643-4863-9580-03DC2691F7BE}">
      <dsp:nvSpPr>
        <dsp:cNvPr id="0" name=""/>
        <dsp:cNvSpPr/>
      </dsp:nvSpPr>
      <dsp:spPr>
        <a:xfrm>
          <a:off x="655454" y="1428726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C834-6FF2-4568-8670-68DA4ED639AA}">
      <dsp:nvSpPr>
        <dsp:cNvPr id="0" name=""/>
        <dsp:cNvSpPr/>
      </dsp:nvSpPr>
      <dsp:spPr>
        <a:xfrm>
          <a:off x="987022" y="2116825"/>
          <a:ext cx="5026364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</a:p>
      </dsp:txBody>
      <dsp:txXfrm>
        <a:off x="987022" y="2116825"/>
        <a:ext cx="5026364" cy="423216"/>
      </dsp:txXfrm>
    </dsp:sp>
    <dsp:sp modelId="{52EB6076-4C14-42F5-8E03-20A6CC819458}">
      <dsp:nvSpPr>
        <dsp:cNvPr id="0" name=""/>
        <dsp:cNvSpPr/>
      </dsp:nvSpPr>
      <dsp:spPr>
        <a:xfrm>
          <a:off x="722512" y="2063923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C25D0-D097-4A6C-8AAA-9411C0C4A0BB}">
      <dsp:nvSpPr>
        <dsp:cNvPr id="0" name=""/>
        <dsp:cNvSpPr/>
      </dsp:nvSpPr>
      <dsp:spPr>
        <a:xfrm>
          <a:off x="919964" y="2752022"/>
          <a:ext cx="5093423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sp:txBody>
      <dsp:txXfrm>
        <a:off x="919964" y="2752022"/>
        <a:ext cx="5093423" cy="423216"/>
      </dsp:txXfrm>
    </dsp:sp>
    <dsp:sp modelId="{2322744F-F2BA-4E61-9731-45125C009F7B}">
      <dsp:nvSpPr>
        <dsp:cNvPr id="0" name=""/>
        <dsp:cNvSpPr/>
      </dsp:nvSpPr>
      <dsp:spPr>
        <a:xfrm>
          <a:off x="655454" y="2699120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AF761-B206-42C4-9B06-852F17E2E296}">
      <dsp:nvSpPr>
        <dsp:cNvPr id="0" name=""/>
        <dsp:cNvSpPr/>
      </dsp:nvSpPr>
      <dsp:spPr>
        <a:xfrm>
          <a:off x="709939" y="3386753"/>
          <a:ext cx="530344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sp:txBody>
      <dsp:txXfrm>
        <a:off x="709939" y="3386753"/>
        <a:ext cx="5303448" cy="423216"/>
      </dsp:txXfrm>
    </dsp:sp>
    <dsp:sp modelId="{7DB92881-7F33-4113-9DC5-3731404E5546}">
      <dsp:nvSpPr>
        <dsp:cNvPr id="0" name=""/>
        <dsp:cNvSpPr/>
      </dsp:nvSpPr>
      <dsp:spPr>
        <a:xfrm>
          <a:off x="445429" y="3333851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F44C7-546E-487E-A542-A16ED096CEA6}">
      <dsp:nvSpPr>
        <dsp:cNvPr id="0" name=""/>
        <dsp:cNvSpPr/>
      </dsp:nvSpPr>
      <dsp:spPr>
        <a:xfrm>
          <a:off x="326679" y="4021949"/>
          <a:ext cx="568670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sp:txBody>
      <dsp:txXfrm>
        <a:off x="326679" y="4021949"/>
        <a:ext cx="5686708" cy="423216"/>
      </dsp:txXfrm>
    </dsp:sp>
    <dsp:sp modelId="{287204F5-42C4-40D7-846C-41144DD680B4}">
      <dsp:nvSpPr>
        <dsp:cNvPr id="0" name=""/>
        <dsp:cNvSpPr/>
      </dsp:nvSpPr>
      <dsp:spPr>
        <a:xfrm>
          <a:off x="99338" y="3954182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2E535-ED72-4476-9280-B6122987FFA3}">
      <dsp:nvSpPr>
        <dsp:cNvPr id="0" name=""/>
        <dsp:cNvSpPr/>
      </dsp:nvSpPr>
      <dsp:spPr>
        <a:xfrm>
          <a:off x="-5262713" y="-806381"/>
          <a:ext cx="6269629" cy="6269629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19323-B9DA-4B4B-80C7-664FC7C746C7}">
      <dsp:nvSpPr>
        <dsp:cNvPr id="0" name=""/>
        <dsp:cNvSpPr/>
      </dsp:nvSpPr>
      <dsp:spPr>
        <a:xfrm>
          <a:off x="326679" y="210717"/>
          <a:ext cx="5732863" cy="425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GB" sz="2400" b="0" kern="1200" dirty="0">
              <a:solidFill>
                <a:schemeClr val="tx1"/>
              </a:solidFill>
              <a:latin typeface="Titillium Web" panose="00000500000000000000" pitchFamily="2" charset="0"/>
              <a:cs typeface="Cairo" pitchFamily="2" charset="-78"/>
            </a:rPr>
            <a:t>Training Benefits</a:t>
          </a:r>
          <a:endParaRPr lang="en-DE" sz="2400" b="0" kern="1200" dirty="0">
            <a:solidFill>
              <a:schemeClr val="tx1"/>
            </a:solidFill>
            <a:latin typeface="Titillium Web" panose="00000500000000000000" pitchFamily="2" charset="0"/>
            <a:cs typeface="Cairo" pitchFamily="2" charset="-78"/>
          </a:endParaRPr>
        </a:p>
      </dsp:txBody>
      <dsp:txXfrm>
        <a:off x="326679" y="210717"/>
        <a:ext cx="5732863" cy="425184"/>
      </dsp:txXfrm>
    </dsp:sp>
    <dsp:sp modelId="{93A0EB49-22DC-4851-BC2D-77DC4175F839}">
      <dsp:nvSpPr>
        <dsp:cNvPr id="0" name=""/>
        <dsp:cNvSpPr/>
      </dsp:nvSpPr>
      <dsp:spPr>
        <a:xfrm>
          <a:off x="62169" y="158799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A2E97-6E7B-4937-B60D-A86DE445ACC0}">
      <dsp:nvSpPr>
        <dsp:cNvPr id="0" name=""/>
        <dsp:cNvSpPr/>
      </dsp:nvSpPr>
      <dsp:spPr>
        <a:xfrm>
          <a:off x="709939" y="851489"/>
          <a:ext cx="5349603" cy="414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Project Overview &amp; Introduction</a:t>
          </a:r>
        </a:p>
      </dsp:txBody>
      <dsp:txXfrm>
        <a:off x="709939" y="851489"/>
        <a:ext cx="5349603" cy="414032"/>
      </dsp:txXfrm>
    </dsp:sp>
    <dsp:sp modelId="{DD12884D-8D9A-4CE6-BCA5-03A2723B3BC2}">
      <dsp:nvSpPr>
        <dsp:cNvPr id="0" name=""/>
        <dsp:cNvSpPr/>
      </dsp:nvSpPr>
      <dsp:spPr>
        <a:xfrm>
          <a:off x="445429" y="793995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2C923-51FC-4A4F-BB35-F06C2CAF09E3}">
      <dsp:nvSpPr>
        <dsp:cNvPr id="0" name=""/>
        <dsp:cNvSpPr/>
      </dsp:nvSpPr>
      <dsp:spPr>
        <a:xfrm>
          <a:off x="923690" y="1456775"/>
          <a:ext cx="5132126" cy="472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Traffic Analysis &amp; Model Selection</a:t>
          </a:r>
        </a:p>
      </dsp:txBody>
      <dsp:txXfrm>
        <a:off x="923690" y="1456775"/>
        <a:ext cx="5132126" cy="472922"/>
      </dsp:txXfrm>
    </dsp:sp>
    <dsp:sp modelId="{47EE2DD2-B643-4863-9580-03DC2691F7BE}">
      <dsp:nvSpPr>
        <dsp:cNvPr id="0" name=""/>
        <dsp:cNvSpPr/>
      </dsp:nvSpPr>
      <dsp:spPr>
        <a:xfrm>
          <a:off x="655454" y="1428726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C834-6FF2-4568-8670-68DA4ED639AA}">
      <dsp:nvSpPr>
        <dsp:cNvPr id="0" name=""/>
        <dsp:cNvSpPr/>
      </dsp:nvSpPr>
      <dsp:spPr>
        <a:xfrm>
          <a:off x="1088777" y="2112271"/>
          <a:ext cx="4962141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FF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Structure Design</a:t>
          </a:r>
          <a:endParaRPr lang="en-GB" sz="2400" b="0" kern="1200" dirty="0">
            <a:solidFill>
              <a:srgbClr val="000000"/>
            </a:solidFill>
            <a:latin typeface="Titillium Web" panose="00000500000000000000" pitchFamily="2" charset="0"/>
            <a:ea typeface="+mn-ea"/>
            <a:cs typeface="Cairo" pitchFamily="2" charset="-78"/>
          </a:endParaRPr>
        </a:p>
      </dsp:txBody>
      <dsp:txXfrm>
        <a:off x="1088777" y="2112271"/>
        <a:ext cx="4962141" cy="423216"/>
      </dsp:txXfrm>
    </dsp:sp>
    <dsp:sp modelId="{52EB6076-4C14-42F5-8E03-20A6CC819458}">
      <dsp:nvSpPr>
        <dsp:cNvPr id="0" name=""/>
        <dsp:cNvSpPr/>
      </dsp:nvSpPr>
      <dsp:spPr>
        <a:xfrm>
          <a:off x="722512" y="2063923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DBB5-6FA3-447A-A731-ADF6B558CBB6}">
      <dsp:nvSpPr>
        <dsp:cNvPr id="0" name=""/>
        <dsp:cNvSpPr/>
      </dsp:nvSpPr>
      <dsp:spPr>
        <a:xfrm>
          <a:off x="919964" y="2752022"/>
          <a:ext cx="5139578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Prototype Electronics</a:t>
          </a:r>
        </a:p>
      </dsp:txBody>
      <dsp:txXfrm>
        <a:off x="919964" y="2752022"/>
        <a:ext cx="5139578" cy="423216"/>
      </dsp:txXfrm>
    </dsp:sp>
    <dsp:sp modelId="{99C675B9-62FC-421C-93FA-E7CC2D31D226}">
      <dsp:nvSpPr>
        <dsp:cNvPr id="0" name=""/>
        <dsp:cNvSpPr/>
      </dsp:nvSpPr>
      <dsp:spPr>
        <a:xfrm>
          <a:off x="655454" y="2699120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54494-DDBA-4D2B-8C4C-262A32544B49}">
      <dsp:nvSpPr>
        <dsp:cNvPr id="0" name=""/>
        <dsp:cNvSpPr/>
      </dsp:nvSpPr>
      <dsp:spPr>
        <a:xfrm>
          <a:off x="709939" y="3386753"/>
          <a:ext cx="5349603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Manufacturing</a:t>
          </a:r>
        </a:p>
      </dsp:txBody>
      <dsp:txXfrm>
        <a:off x="709939" y="3386753"/>
        <a:ext cx="5349603" cy="423216"/>
      </dsp:txXfrm>
    </dsp:sp>
    <dsp:sp modelId="{7DB92881-7F33-4113-9DC5-3731404E5546}">
      <dsp:nvSpPr>
        <dsp:cNvPr id="0" name=""/>
        <dsp:cNvSpPr/>
      </dsp:nvSpPr>
      <dsp:spPr>
        <a:xfrm>
          <a:off x="445429" y="3333851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FFD4C-33A9-4DDE-8616-9D7FC723798F}">
      <dsp:nvSpPr>
        <dsp:cNvPr id="0" name=""/>
        <dsp:cNvSpPr/>
      </dsp:nvSpPr>
      <dsp:spPr>
        <a:xfrm>
          <a:off x="326679" y="4021949"/>
          <a:ext cx="5732863" cy="423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92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Cairo" pitchFamily="2" charset="-78"/>
            </a:rPr>
            <a:t>Testing &amp; Results</a:t>
          </a:r>
        </a:p>
      </dsp:txBody>
      <dsp:txXfrm>
        <a:off x="326679" y="4021949"/>
        <a:ext cx="5732863" cy="423216"/>
      </dsp:txXfrm>
    </dsp:sp>
    <dsp:sp modelId="{287204F5-42C4-40D7-846C-41144DD680B4}">
      <dsp:nvSpPr>
        <dsp:cNvPr id="0" name=""/>
        <dsp:cNvSpPr/>
      </dsp:nvSpPr>
      <dsp:spPr>
        <a:xfrm>
          <a:off x="99338" y="3954182"/>
          <a:ext cx="529020" cy="529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48345-834F-4517-B8C8-B9C6C2872825}">
      <dsp:nvSpPr>
        <dsp:cNvPr id="0" name=""/>
        <dsp:cNvSpPr/>
      </dsp:nvSpPr>
      <dsp:spPr>
        <a:xfrm>
          <a:off x="0" y="27562"/>
          <a:ext cx="3824867" cy="599040"/>
        </a:xfrm>
        <a:prstGeom prst="roundRect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Low cost</a:t>
          </a:r>
        </a:p>
      </dsp:txBody>
      <dsp:txXfrm>
        <a:off x="29243" y="56805"/>
        <a:ext cx="3766381" cy="540554"/>
      </dsp:txXfrm>
    </dsp:sp>
    <dsp:sp modelId="{315CBAFB-C6FB-4439-BB3E-F161D93D3B37}">
      <dsp:nvSpPr>
        <dsp:cNvPr id="0" name=""/>
        <dsp:cNvSpPr/>
      </dsp:nvSpPr>
      <dsp:spPr>
        <a:xfrm>
          <a:off x="0" y="739315"/>
          <a:ext cx="3824867" cy="599040"/>
        </a:xfrm>
        <a:prstGeom prst="roundRect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High strength</a:t>
          </a:r>
        </a:p>
      </dsp:txBody>
      <dsp:txXfrm>
        <a:off x="29243" y="768558"/>
        <a:ext cx="3766381" cy="540554"/>
      </dsp:txXfrm>
    </dsp:sp>
    <dsp:sp modelId="{D387BE84-73B9-41B0-941D-36CB5CD74975}">
      <dsp:nvSpPr>
        <dsp:cNvPr id="0" name=""/>
        <dsp:cNvSpPr/>
      </dsp:nvSpPr>
      <dsp:spPr>
        <a:xfrm>
          <a:off x="0" y="1384170"/>
          <a:ext cx="3824867" cy="599040"/>
        </a:xfrm>
        <a:prstGeom prst="roundRect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000000"/>
              </a:solidFill>
              <a:latin typeface="Titillium Web" panose="00000500000000000000" pitchFamily="2" charset="0"/>
              <a:ea typeface="+mn-ea"/>
              <a:cs typeface="+mn-cs"/>
            </a:rPr>
            <a:t>Ease of manufacturing</a:t>
          </a:r>
        </a:p>
      </dsp:txBody>
      <dsp:txXfrm>
        <a:off x="29243" y="1413413"/>
        <a:ext cx="3766381" cy="540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7BF865-2404-0A23-64DD-1BBD735708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647EE-6A29-957D-C820-1F0D7DAEF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41DA3-3708-4D15-A50C-25B3AD30DFBA}" type="datetimeFigureOut">
              <a:rPr lang="en-GB" smtClean="0"/>
              <a:t>20/01/2023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5A31F-A6AE-B8F3-668A-31A799B386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DBFBB-82B3-118A-9045-4EAF9980A6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E96CB-C59F-4E57-8D00-CDBA12846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5725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BD771A9-FE6F-ADDD-C9A3-9D814D53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4AD694AD-95AD-B388-5ADE-00097E017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017A4001-B347-0103-CC43-971E9FCD87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829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2A8B368-6BE5-C48A-48D3-33B9F3B92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1F079919-BF9F-47E6-B5C2-006DE9DDEB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81F3EDF2-D08C-4D36-1A31-FFEAAE4ADA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487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2EEB3F2-5589-E67D-BA66-3C5DD9FA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3FFEE6C9-2066-F684-19AD-D45B8F07E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D27EA1D5-74A0-9F06-5593-20168EC0F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576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584B4A4A-D58C-0F2A-0DC1-C571CFC8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5E0735F0-D7BF-3A01-F285-F35A57A7A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BA4D7316-7897-6C75-5795-51F07261F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295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DCBA44A-D973-7356-2CF3-9E6EAB13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9AD23103-2820-AF79-7845-DAD975944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823E6F3F-D100-2ECF-9EDE-811B6E718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844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DCBA44A-D973-7356-2CF3-9E6EAB13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9AD23103-2820-AF79-7845-DAD975944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823E6F3F-D100-2ECF-9EDE-811B6E718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347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EA824856-07DD-6FB1-23E4-54792FCC6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7A8589BE-618E-79B7-B465-3A0D071653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1FA2EBCA-776D-5042-5EA8-C174EF19E7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CBA1855D-7B69-AE12-4E0E-1ACD8EF30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F81B078C-CDEF-4B41-3A56-191355330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FE268CFD-D435-A91C-22BE-9189CDBEA9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757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8F39318-5F08-08D6-5B77-8C32A1AC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AF1F22C8-3012-E4A7-F08D-33179F3C24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D032255D-05AC-1389-BEDF-5510039C3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107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E4BD5A0-1D45-F668-F91F-5B74DB3C3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E3681791-AF57-06CC-224C-0111C875B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6306EB26-72B1-824B-59DC-38BD09BD3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11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c1689e58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c1689e58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5573268-DDB6-F5C1-E8E5-4984EB10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763E4759-33A7-743C-CA4F-54AA7AE8A0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869CD3DA-1D3B-A236-DADB-9408BE842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238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C2382E56-FF65-DD22-0785-1239E0E2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A2F49158-552F-F454-B524-A3A2EA7E2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16F6028F-9976-194A-25D6-3AC3800D0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084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20F80542-9DA9-D202-3073-33138B803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90AB7313-144C-48E7-E271-7ECBE60448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EAFD6621-2A86-6C6E-5DE8-786AD415D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014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071E7B18-4165-3B56-8EAD-DF8596552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937EE444-D064-FE67-075F-07808A778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21DB5E7F-5386-1802-0815-9FDF506D0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72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071E7B18-4165-3B56-8EAD-DF8596552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937EE444-D064-FE67-075F-07808A778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21DB5E7F-5386-1802-0815-9FDF506D0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207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071E7B18-4165-3B56-8EAD-DF8596552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937EE444-D064-FE67-075F-07808A778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21DB5E7F-5386-1802-0815-9FDF506D0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988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8966E4F-C973-8421-958A-E8FB2542E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4A943FDF-414F-83FB-BE01-AF6445CCEB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4D9007FE-F25B-95AE-277B-0B8710FCEF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43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81F1DB22-B010-6A67-CA7E-A4436DDDC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F236CA04-419A-7039-0026-77C9FDDF84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6B2AE8E9-5E72-9E31-7C86-41C80693E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8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48966E4F-C973-8421-958A-E8FB2542E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4A943FDF-414F-83FB-BE01-AF6445CCEB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4D9007FE-F25B-95AE-277B-0B8710FCEF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80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04AF91C0-D069-BF39-1A3B-06142CE4B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47A03A52-2B3F-4B4B-0ACC-C1DC9E7951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438C7EEC-D808-1A20-2FDD-5ECF61050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66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6115168-87B6-AC32-876F-F075E5D0C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0BB1C2A3-1F34-35F9-2A55-12EBFF512B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48E32F63-13D6-706C-45D9-B8C12AAA93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64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C6A05C06-FCE2-2C28-A9ED-76611710E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D80C9B2C-ADAB-4C08-7B96-5F01ECDE02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D756C5BB-62D0-CDD6-B0B2-BBECD7859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58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>
          <a:extLst>
            <a:ext uri="{FF2B5EF4-FFF2-40B4-BE49-F238E27FC236}">
              <a16:creationId xmlns:a16="http://schemas.microsoft.com/office/drawing/2014/main" id="{F83829DA-79DB-EF22-F56B-DDDDE6787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c1689e583_0_16:notes">
            <a:extLst>
              <a:ext uri="{FF2B5EF4-FFF2-40B4-BE49-F238E27FC236}">
                <a16:creationId xmlns:a16="http://schemas.microsoft.com/office/drawing/2014/main" id="{B10AC9C6-2FC4-FF7A-84AC-35937EAB7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c1689e583_0_16:notes">
            <a:extLst>
              <a:ext uri="{FF2B5EF4-FFF2-40B4-BE49-F238E27FC236}">
                <a16:creationId xmlns:a16="http://schemas.microsoft.com/office/drawing/2014/main" id="{B2CDFAC3-506F-A778-944B-A5502B36A9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88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31151" y="1152450"/>
            <a:ext cx="6281700" cy="12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82101" y="2834125"/>
            <a:ext cx="4779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1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7" lvl="1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 userDrawn="1">
          <p15:clr>
            <a:srgbClr val="EA4335"/>
          </p15:clr>
        </p15:guide>
        <p15:guide id="2" pos="5472" userDrawn="1">
          <p15:clr>
            <a:srgbClr val="EA4335"/>
          </p15:clr>
        </p15:guide>
        <p15:guide id="3" orient="horz" pos="259" userDrawn="1">
          <p15:clr>
            <a:srgbClr val="EA4335"/>
          </p15:clr>
        </p15:guide>
        <p15:guide id="4" orient="horz" pos="2980" userDrawn="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5.png"/><Relationship Id="rId7" Type="http://schemas.openxmlformats.org/officeDocument/2006/relationships/diagramData" Target="../diagrams/data6.xml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microsoft.com/office/2007/relationships/diagramDrawing" Target="../diagrams/drawing6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6.sv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9.xm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9.xml"/><Relationship Id="rId11" Type="http://schemas.openxmlformats.org/officeDocument/2006/relationships/image" Target="../media/image5.png"/><Relationship Id="rId5" Type="http://schemas.openxmlformats.org/officeDocument/2006/relationships/diagramData" Target="../diagrams/data9.xml"/><Relationship Id="rId10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microsoft.com/office/2007/relationships/diagramDrawing" Target="../diagrams/drawing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0.xm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0.xml"/><Relationship Id="rId11" Type="http://schemas.openxmlformats.org/officeDocument/2006/relationships/image" Target="../media/image5.png"/><Relationship Id="rId5" Type="http://schemas.openxmlformats.org/officeDocument/2006/relationships/diagramData" Target="../diagrams/data10.xml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microsoft.com/office/2007/relationships/diagramDrawing" Target="../diagrams/drawing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2.xml"/><Relationship Id="rId12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25.png"/><Relationship Id="rId5" Type="http://schemas.openxmlformats.org/officeDocument/2006/relationships/diagramData" Target="../diagrams/data12.xml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microsoft.com/office/2007/relationships/diagramDrawing" Target="../diagrams/drawing12.xml"/><Relationship Id="rId1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3.xm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5.png"/><Relationship Id="rId5" Type="http://schemas.openxmlformats.org/officeDocument/2006/relationships/diagramData" Target="../diagrams/data13.xml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microsoft.com/office/2007/relationships/diagramDrawing" Target="../diagrams/drawin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image" Target="../media/image2.png"/><Relationship Id="rId7" Type="http://schemas.openxmlformats.org/officeDocument/2006/relationships/diagramData" Target="../diagrams/data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11" Type="http://schemas.microsoft.com/office/2007/relationships/diagramDrawing" Target="../diagrams/drawing14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4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6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7.xml"/><Relationship Id="rId11" Type="http://schemas.openxmlformats.org/officeDocument/2006/relationships/image" Target="../media/image39.jpg"/><Relationship Id="rId5" Type="http://schemas.openxmlformats.org/officeDocument/2006/relationships/diagramData" Target="../diagrams/data17.xml"/><Relationship Id="rId10" Type="http://schemas.openxmlformats.org/officeDocument/2006/relationships/image" Target="../media/image38.jpg"/><Relationship Id="rId4" Type="http://schemas.openxmlformats.org/officeDocument/2006/relationships/image" Target="../media/image3.png"/><Relationship Id="rId9" Type="http://schemas.microsoft.com/office/2007/relationships/diagramDrawing" Target="../diagrams/drawing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5.png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microsoft.com/office/2007/relationships/diagramDrawing" Target="../diagrams/drawing5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6.svg"/><Relationship Id="rId9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153564-E00C-26F3-5479-71D60284CF38}"/>
              </a:ext>
            </a:extLst>
          </p:cNvPr>
          <p:cNvSpPr/>
          <p:nvPr/>
        </p:nvSpPr>
        <p:spPr>
          <a:xfrm>
            <a:off x="-1" y="2319558"/>
            <a:ext cx="9255512" cy="2845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</a:t>
            </a:r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204FDDF6-9566-EFCB-D97E-9C8E406614FE}"/>
              </a:ext>
            </a:extLst>
          </p:cNvPr>
          <p:cNvSpPr/>
          <p:nvPr/>
        </p:nvSpPr>
        <p:spPr>
          <a:xfrm>
            <a:off x="1352550" y="2571750"/>
            <a:ext cx="6267450" cy="1243449"/>
          </a:xfrm>
          <a:prstGeom prst="roundRect">
            <a:avLst>
              <a:gd name="adj" fmla="val 27587"/>
            </a:avLst>
          </a:prstGeom>
          <a:solidFill>
            <a:schemeClr val="accent1"/>
          </a:solidFill>
          <a:ln w="28575">
            <a:solidFill>
              <a:schemeClr val="accent5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3200" kern="100" dirty="0"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Design Real Elevator &amp; Prototype 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DA7B8-9BCC-2FCB-F7C0-B8AD70F6E0C2}"/>
              </a:ext>
            </a:extLst>
          </p:cNvPr>
          <p:cNvSpPr/>
          <p:nvPr/>
        </p:nvSpPr>
        <p:spPr>
          <a:xfrm>
            <a:off x="-59472" y="0"/>
            <a:ext cx="2326888" cy="2463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D6EE72-0F10-EE00-1329-F6F814A6A36C}"/>
              </a:ext>
            </a:extLst>
          </p:cNvPr>
          <p:cNvSpPr/>
          <p:nvPr/>
        </p:nvSpPr>
        <p:spPr>
          <a:xfrm>
            <a:off x="118946" y="0"/>
            <a:ext cx="9136565" cy="2463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EFB10-8A4C-6217-CF58-C0B046186604}"/>
              </a:ext>
            </a:extLst>
          </p:cNvPr>
          <p:cNvSpPr txBox="1"/>
          <p:nvPr/>
        </p:nvSpPr>
        <p:spPr>
          <a:xfrm>
            <a:off x="1846770" y="3951835"/>
            <a:ext cx="527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New Engineers Basic Training MITSUBISHI ELECTRIC</a:t>
            </a:r>
            <a:endParaRPr lang="en-GB" sz="2400" dirty="0">
              <a:latin typeface="Cairo" pitchFamily="2" charset="-78"/>
              <a:cs typeface="Cairo" pitchFamily="2" charset="-78"/>
            </a:endParaRPr>
          </a:p>
        </p:txBody>
      </p:sp>
      <p:pic>
        <p:nvPicPr>
          <p:cNvPr id="16" name="Picture 15" descr="A high angle view of a building&#10;&#10;Description automatically generated">
            <a:extLst>
              <a:ext uri="{FF2B5EF4-FFF2-40B4-BE49-F238E27FC236}">
                <a16:creationId xmlns:a16="http://schemas.microsoft.com/office/drawing/2014/main" id="{151D9E5C-9943-54CC-4F4A-5DBE6AB7D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63" y="133394"/>
            <a:ext cx="4341542" cy="2301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B4BB0EBA-7CBF-4275-B7EB-0D48BC6D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27" name="Picture 26" descr="A black and red logo&#10;&#10;Description automatically generated">
            <a:extLst>
              <a:ext uri="{FF2B5EF4-FFF2-40B4-BE49-F238E27FC236}">
                <a16:creationId xmlns:a16="http://schemas.microsoft.com/office/drawing/2014/main" id="{87C73334-7256-B3A4-3070-918C0D84EA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pic>
        <p:nvPicPr>
          <p:cNvPr id="28" name="Google Shape;705;p61">
            <a:extLst>
              <a:ext uri="{FF2B5EF4-FFF2-40B4-BE49-F238E27FC236}">
                <a16:creationId xmlns:a16="http://schemas.microsoft.com/office/drawing/2014/main" id="{54869BD9-D487-B64F-7B2C-7C5E71315446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15960" t="586" r="25682"/>
          <a:stretch/>
        </p:blipFill>
        <p:spPr>
          <a:xfrm rot="10800000">
            <a:off x="7125779" y="2"/>
            <a:ext cx="5158326" cy="2050075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9" name="Google Shape;705;p61">
            <a:extLst>
              <a:ext uri="{FF2B5EF4-FFF2-40B4-BE49-F238E27FC236}">
                <a16:creationId xmlns:a16="http://schemas.microsoft.com/office/drawing/2014/main" id="{5403465D-9595-D72F-2A18-F17ECA1AE81E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15960" t="586" r="25682"/>
          <a:stretch/>
        </p:blipFill>
        <p:spPr>
          <a:xfrm rot="10800000">
            <a:off x="-3264017" y="5083"/>
            <a:ext cx="5158326" cy="2050075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CEDC349B-BB24-AB7A-41D9-3150EECD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4D8D84-EDE0-110E-A239-3EA44C12807A}"/>
              </a:ext>
            </a:extLst>
          </p:cNvPr>
          <p:cNvSpPr/>
          <p:nvPr/>
        </p:nvSpPr>
        <p:spPr>
          <a:xfrm>
            <a:off x="2923728" y="689935"/>
            <a:ext cx="3351050" cy="54085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Project Cost</a:t>
            </a:r>
            <a:endParaRPr lang="en-GB" sz="3200" dirty="0">
              <a:effectLst/>
              <a:latin typeface="Titillium Web" panose="00000500000000000000" pitchFamily="2" charset="0"/>
              <a:cs typeface="Cairo" pitchFamily="2" charset="-78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27D52775-0102-1BF4-FC2C-C8A1EA8B1DB3}"/>
              </a:ext>
            </a:extLst>
          </p:cNvPr>
          <p:cNvSpPr txBox="1"/>
          <p:nvPr/>
        </p:nvSpPr>
        <p:spPr>
          <a:xfrm>
            <a:off x="0" y="0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Project Overview &amp; Introduction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33B272B-295F-D1AA-369D-D0C0B6DBF3D5}"/>
              </a:ext>
            </a:extLst>
          </p:cNvPr>
          <p:cNvSpPr/>
          <p:nvPr/>
        </p:nvSpPr>
        <p:spPr>
          <a:xfrm>
            <a:off x="8333786" y="10806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87D22701-356C-B863-CA64-B17B4593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6" name="Picture 5" descr="A black and red logo&#10;&#10;Description automatically generated">
            <a:extLst>
              <a:ext uri="{FF2B5EF4-FFF2-40B4-BE49-F238E27FC236}">
                <a16:creationId xmlns:a16="http://schemas.microsoft.com/office/drawing/2014/main" id="{43D7467A-04EA-EF97-9798-249D018517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629C76F-FF0C-6138-D086-87FA5E668A31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9AAC4-B321-5C89-990E-252075D0AF18}"/>
              </a:ext>
            </a:extLst>
          </p:cNvPr>
          <p:cNvSpPr txBox="1"/>
          <p:nvPr/>
        </p:nvSpPr>
        <p:spPr>
          <a:xfrm>
            <a:off x="1795188" y="2202158"/>
            <a:ext cx="397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Estimated Cost = </a:t>
            </a:r>
            <a:r>
              <a:rPr lang="en-GB" sz="2400" dirty="0">
                <a:solidFill>
                  <a:srgbClr val="FF0000"/>
                </a:solidFill>
              </a:rPr>
              <a:t>750 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93959-FD2B-5918-C550-1FAADDDCCA74}"/>
              </a:ext>
            </a:extLst>
          </p:cNvPr>
          <p:cNvSpPr txBox="1"/>
          <p:nvPr/>
        </p:nvSpPr>
        <p:spPr>
          <a:xfrm>
            <a:off x="2295709" y="2720085"/>
            <a:ext cx="397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Actual Cost = </a:t>
            </a:r>
            <a:r>
              <a:rPr lang="en-GB" sz="2400" dirty="0">
                <a:solidFill>
                  <a:srgbClr val="FF0000"/>
                </a:solidFill>
              </a:rPr>
              <a:t>730 LE</a:t>
            </a:r>
          </a:p>
        </p:txBody>
      </p:sp>
      <p:grpSp>
        <p:nvGrpSpPr>
          <p:cNvPr id="9" name="Google Shape;12262;p80">
            <a:extLst>
              <a:ext uri="{FF2B5EF4-FFF2-40B4-BE49-F238E27FC236}">
                <a16:creationId xmlns:a16="http://schemas.microsoft.com/office/drawing/2014/main" id="{11336CEC-3556-F4E3-A33F-72AD2CB2C65C}"/>
              </a:ext>
            </a:extLst>
          </p:cNvPr>
          <p:cNvGrpSpPr/>
          <p:nvPr/>
        </p:nvGrpSpPr>
        <p:grpSpPr>
          <a:xfrm>
            <a:off x="5936330" y="2065525"/>
            <a:ext cx="1850357" cy="1264790"/>
            <a:chOff x="4670239" y="1541599"/>
            <a:chExt cx="359679" cy="32183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Google Shape;12263;p80">
              <a:extLst>
                <a:ext uri="{FF2B5EF4-FFF2-40B4-BE49-F238E27FC236}">
                  <a16:creationId xmlns:a16="http://schemas.microsoft.com/office/drawing/2014/main" id="{BB5AC5D4-3322-96EE-71EB-ED58206B0026}"/>
                </a:ext>
              </a:extLst>
            </p:cNvPr>
            <p:cNvSpPr/>
            <p:nvPr/>
          </p:nvSpPr>
          <p:spPr>
            <a:xfrm>
              <a:off x="4818790" y="1606787"/>
              <a:ext cx="28838" cy="49687"/>
            </a:xfrm>
            <a:custGeom>
              <a:avLst/>
              <a:gdLst/>
              <a:ahLst/>
              <a:cxnLst/>
              <a:rect l="l" t="t" r="r" b="b"/>
              <a:pathLst>
                <a:path w="906" h="1561" extrusionOk="0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2264;p80">
              <a:extLst>
                <a:ext uri="{FF2B5EF4-FFF2-40B4-BE49-F238E27FC236}">
                  <a16:creationId xmlns:a16="http://schemas.microsoft.com/office/drawing/2014/main" id="{CE1E0550-8C13-625B-2C56-534FCC17E40E}"/>
                </a:ext>
              </a:extLst>
            </p:cNvPr>
            <p:cNvSpPr/>
            <p:nvPr/>
          </p:nvSpPr>
          <p:spPr>
            <a:xfrm>
              <a:off x="4875256" y="1557896"/>
              <a:ext cx="82281" cy="82663"/>
            </a:xfrm>
            <a:custGeom>
              <a:avLst/>
              <a:gdLst/>
              <a:ahLst/>
              <a:cxnLst/>
              <a:rect l="l" t="t" r="r" b="b"/>
              <a:pathLst>
                <a:path w="2585" h="2597" extrusionOk="0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2265;p80">
              <a:extLst>
                <a:ext uri="{FF2B5EF4-FFF2-40B4-BE49-F238E27FC236}">
                  <a16:creationId xmlns:a16="http://schemas.microsoft.com/office/drawing/2014/main" id="{98EA90D9-7086-D25F-B643-7A6A9063600D}"/>
                </a:ext>
              </a:extLst>
            </p:cNvPr>
            <p:cNvSpPr/>
            <p:nvPr/>
          </p:nvSpPr>
          <p:spPr>
            <a:xfrm>
              <a:off x="4775215" y="1541599"/>
              <a:ext cx="199001" cy="147850"/>
            </a:xfrm>
            <a:custGeom>
              <a:avLst/>
              <a:gdLst/>
              <a:ahLst/>
              <a:cxnLst/>
              <a:rect l="l" t="t" r="r" b="b"/>
              <a:pathLst>
                <a:path w="6252" h="4645" extrusionOk="0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2266;p80">
              <a:extLst>
                <a:ext uri="{FF2B5EF4-FFF2-40B4-BE49-F238E27FC236}">
                  <a16:creationId xmlns:a16="http://schemas.microsoft.com/office/drawing/2014/main" id="{D6E00A86-41F8-2D44-B8F0-525DF85EF39D}"/>
                </a:ext>
              </a:extLst>
            </p:cNvPr>
            <p:cNvSpPr/>
            <p:nvPr/>
          </p:nvSpPr>
          <p:spPr>
            <a:xfrm>
              <a:off x="4901803" y="1574957"/>
              <a:ext cx="28838" cy="50069"/>
            </a:xfrm>
            <a:custGeom>
              <a:avLst/>
              <a:gdLst/>
              <a:ahLst/>
              <a:cxnLst/>
              <a:rect l="l" t="t" r="r" b="b"/>
              <a:pathLst>
                <a:path w="906" h="1573" extrusionOk="0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2267;p80">
              <a:extLst>
                <a:ext uri="{FF2B5EF4-FFF2-40B4-BE49-F238E27FC236}">
                  <a16:creationId xmlns:a16="http://schemas.microsoft.com/office/drawing/2014/main" id="{1D00DBEF-EF8E-865C-751B-2D488EC57E49}"/>
                </a:ext>
              </a:extLst>
            </p:cNvPr>
            <p:cNvSpPr/>
            <p:nvPr/>
          </p:nvSpPr>
          <p:spPr>
            <a:xfrm>
              <a:off x="4670239" y="1657269"/>
              <a:ext cx="359679" cy="206163"/>
            </a:xfrm>
            <a:custGeom>
              <a:avLst/>
              <a:gdLst/>
              <a:ahLst/>
              <a:cxnLst/>
              <a:rect l="l" t="t" r="r" b="b"/>
              <a:pathLst>
                <a:path w="11300" h="6477" extrusionOk="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2027484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B06F3A06-D701-9FB4-8B7C-024A62053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4371BC4-9DE1-E4D1-DEB9-E3D4AC101AC0}"/>
              </a:ext>
            </a:extLst>
          </p:cNvPr>
          <p:cNvSpPr/>
          <p:nvPr/>
        </p:nvSpPr>
        <p:spPr>
          <a:xfrm>
            <a:off x="2766161" y="816439"/>
            <a:ext cx="3611677" cy="7748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Literature Review</a:t>
            </a:r>
            <a:endParaRPr lang="en-GB" sz="3200" dirty="0">
              <a:effectLst/>
              <a:latin typeface="Titillium Web" panose="00000500000000000000" pitchFamily="2" charset="0"/>
              <a:cs typeface="Cairo" pitchFamily="2" charset="-78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08964F0-904D-8BC3-FF86-3D9D3514B069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Project Overview &amp; Introduction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E8BA9F34-7AAF-21F4-969D-C3A1EC5BEFBD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B171FD9D-E2DB-F82F-7FDC-26E8838A1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C5DD8F78-063C-1F8F-F8BE-B30D24B080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ED47D66B-0738-8B16-5148-E10FE3C2148B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11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F894A17-C76B-FB08-76C9-E1405F7E04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378608"/>
              </p:ext>
            </p:extLst>
          </p:nvPr>
        </p:nvGraphicFramePr>
        <p:xfrm>
          <a:off x="543583" y="1357006"/>
          <a:ext cx="5341620" cy="3268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098" name="Picture 2" descr="Lift Prototype Working Model in Hyderabad | ID: 22137402088">
            <a:extLst>
              <a:ext uri="{FF2B5EF4-FFF2-40B4-BE49-F238E27FC236}">
                <a16:creationId xmlns:a16="http://schemas.microsoft.com/office/drawing/2014/main" id="{88F97C0E-167F-A9AB-B417-1757C1E1F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6"/>
          <a:stretch/>
        </p:blipFill>
        <p:spPr bwMode="auto">
          <a:xfrm>
            <a:off x="5668721" y="1718499"/>
            <a:ext cx="2065579" cy="29882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relaxedInset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136316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14A39-FDA6-5D1F-D541-9C101F23D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96F5D93-E7B5-D70B-E0EA-71A5CED94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031660"/>
              </p:ext>
            </p:extLst>
          </p:nvPr>
        </p:nvGraphicFramePr>
        <p:xfrm>
          <a:off x="1534221" y="46093"/>
          <a:ext cx="6075557" cy="46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BAD3B4B6-6FB3-5DF9-6341-A089245AA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" name="Picture 9" descr="A black and red logo&#10;&#10;Description automatically generated">
            <a:extLst>
              <a:ext uri="{FF2B5EF4-FFF2-40B4-BE49-F238E27FC236}">
                <a16:creationId xmlns:a16="http://schemas.microsoft.com/office/drawing/2014/main" id="{FEEFDCC8-52EC-299C-B9DF-7202D77947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B4D4A79-70AC-841F-C653-869A8CCC223A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BD67E277-F678-F987-5B2C-6A914468549A}"/>
              </a:ext>
            </a:extLst>
          </p:cNvPr>
          <p:cNvSpPr/>
          <p:nvPr/>
        </p:nvSpPr>
        <p:spPr>
          <a:xfrm>
            <a:off x="8118255" y="-110993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EAB2271-AC50-5D20-7CDD-6ADAB44AA18A}"/>
              </a:ext>
            </a:extLst>
          </p:cNvPr>
          <p:cNvSpPr/>
          <p:nvPr/>
        </p:nvSpPr>
        <p:spPr>
          <a:xfrm>
            <a:off x="2145424" y="1462954"/>
            <a:ext cx="563879" cy="578333"/>
          </a:xfrm>
          <a:prstGeom prst="ellipse">
            <a:avLst/>
          </a:prstGeom>
          <a:solidFill>
            <a:srgbClr val="FF0000">
              <a:alpha val="97000"/>
            </a:srgbClr>
          </a:solidFill>
          <a:ln cap="rnd"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35180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32CC40CB-DC57-0701-403A-E7AA5CC9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4CBB77-E7E7-5E89-A9C3-F1949165F149}"/>
              </a:ext>
            </a:extLst>
          </p:cNvPr>
          <p:cNvSpPr/>
          <p:nvPr/>
        </p:nvSpPr>
        <p:spPr>
          <a:xfrm>
            <a:off x="2259343" y="783315"/>
            <a:ext cx="5341620" cy="7748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Mitsubishi EZ-Assist System</a:t>
            </a:r>
            <a:endParaRPr lang="en-GB" sz="3200" dirty="0">
              <a:effectLst/>
              <a:latin typeface="Titillium Web" panose="00000500000000000000" pitchFamily="2" charset="0"/>
              <a:cs typeface="Cairo" pitchFamily="2" charset="-78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8A6794F-77E0-6A55-7BF2-A8D4E91F4AF0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Traffic Analysis &amp; Model Selection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F5518C92-38D3-0357-92B7-C1DBDBA90319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A4EE8F7D-BABD-79D4-EB4A-F6F95A085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219AAC4D-6692-D247-EACA-CBE9E48342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017B77F2-9C65-F295-CFD0-DEB3AF2CC016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7BED4-B99C-4DE1-C0D4-343B631DAB9A}"/>
              </a:ext>
            </a:extLst>
          </p:cNvPr>
          <p:cNvSpPr txBox="1"/>
          <p:nvPr/>
        </p:nvSpPr>
        <p:spPr>
          <a:xfrm>
            <a:off x="242625" y="2143966"/>
            <a:ext cx="4606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Traffic calculation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Choose elevator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Layout drawings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Product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27EB2-DB5D-313C-E901-4E10836F4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6288" y="1761646"/>
            <a:ext cx="5005087" cy="268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4130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38B6EA5F-5A9D-8F84-11CE-1195084E9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4D73551-C664-6134-AE5C-F677E38D163A}"/>
              </a:ext>
            </a:extLst>
          </p:cNvPr>
          <p:cNvSpPr/>
          <p:nvPr/>
        </p:nvSpPr>
        <p:spPr>
          <a:xfrm>
            <a:off x="242625" y="920598"/>
            <a:ext cx="4088117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Input Specifications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0B925ED-6B3E-D0CF-F109-9C1E6DED6E80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Traffic Analysis &amp; Model Selection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961B0749-34A8-24E0-3959-96609A342C7F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5140C5F3-E333-B7BA-E127-56456F81E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DF01A05D-640B-10D4-E760-35E77A7FCA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C55358E3-ED10-778F-D399-0BC78F3B74A7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8DD1D-BF4F-CEDB-42C4-D8FCBD2FA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64440"/>
            <a:ext cx="4062411" cy="1166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AE7E8-15F2-EB2C-B336-741849295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8652" y="1318845"/>
            <a:ext cx="4297680" cy="1945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072CD-2827-89E4-17A6-0E7517F05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199" y="3227380"/>
            <a:ext cx="81248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4552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5FA8FF4B-9FC6-6342-F50F-55468C28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DC06F4-10B9-DB4B-D241-B40AE7981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18" y="3113589"/>
            <a:ext cx="2589405" cy="17711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BA438A-35DC-CB30-E8CE-732DF2FEA2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15"/>
          <a:stretch/>
        </p:blipFill>
        <p:spPr>
          <a:xfrm>
            <a:off x="1113396" y="1459198"/>
            <a:ext cx="2297151" cy="1833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B89708-2D16-4A11-DAAB-03E41AF6C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242" y="683941"/>
            <a:ext cx="3024133" cy="406596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12DFB02-49A5-33F7-5953-31CF564E9CBB}"/>
              </a:ext>
            </a:extLst>
          </p:cNvPr>
          <p:cNvSpPr/>
          <p:nvPr/>
        </p:nvSpPr>
        <p:spPr>
          <a:xfrm>
            <a:off x="242625" y="920598"/>
            <a:ext cx="2706315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Output File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473C689-136C-6EA6-1B89-A8C6894D1FFB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Traffic Analysis &amp; Model Selection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750C4A0C-EDBB-67AB-BC5A-42AC0B394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57BFD21D-160E-E70B-98CA-24627A79A1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47F71725-BCB4-FF51-D3B6-19969294FA8A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4E7213-EFDC-803E-F142-14CD5B77E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7130" y="840060"/>
            <a:ext cx="1706045" cy="39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7776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6FE0A-D0A5-D4C5-6444-9EDF2DE84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0ED0F0-7E2A-7283-1094-D57B671C6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3808810"/>
              </p:ext>
            </p:extLst>
          </p:nvPr>
        </p:nvGraphicFramePr>
        <p:xfrm>
          <a:off x="1423947" y="36263"/>
          <a:ext cx="6121712" cy="46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A3AE11A6-F8ED-B9F0-FB18-E43D3B129E63}"/>
              </a:ext>
            </a:extLst>
          </p:cNvPr>
          <p:cNvSpPr/>
          <p:nvPr/>
        </p:nvSpPr>
        <p:spPr>
          <a:xfrm>
            <a:off x="2116131" y="2075529"/>
            <a:ext cx="563879" cy="578333"/>
          </a:xfrm>
          <a:prstGeom prst="ellipse">
            <a:avLst/>
          </a:prstGeom>
          <a:solidFill>
            <a:srgbClr val="FF0000">
              <a:alpha val="97000"/>
            </a:srgbClr>
          </a:solidFill>
          <a:ln cap="rnd"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FFEE1FD-E509-D06C-416B-7B2BC0329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A125DCCF-4D77-1D8D-784A-94F69C5D441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5BABC5E-9651-9AEE-51DE-27CC6343BAA2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7D7C8B96-B105-A0C5-1D74-A92CC252B958}"/>
              </a:ext>
            </a:extLst>
          </p:cNvPr>
          <p:cNvSpPr/>
          <p:nvPr/>
        </p:nvSpPr>
        <p:spPr>
          <a:xfrm>
            <a:off x="8118255" y="-110993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223823238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83D63E0E-16A2-6A3E-A16A-5247C666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054BEBA-31AC-553E-0C1F-B3CAF0BBF455}"/>
              </a:ext>
            </a:extLst>
          </p:cNvPr>
          <p:cNvSpPr/>
          <p:nvPr/>
        </p:nvSpPr>
        <p:spPr>
          <a:xfrm>
            <a:off x="1800880" y="880962"/>
            <a:ext cx="5393473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Structure Material(Plywood)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D39B809-175A-5C59-0BBD-A43A12365CB4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Structure Design 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2E539040-5F56-7353-D8D4-297F16DF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D5E2443D-D7DB-8A8F-80F5-A7DE3A8E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B41F004A-E13E-C211-2023-8C140C53CB87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17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05CCC16-475A-376A-A190-EF73CFA25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795028"/>
              </p:ext>
            </p:extLst>
          </p:nvPr>
        </p:nvGraphicFramePr>
        <p:xfrm>
          <a:off x="955289" y="1768954"/>
          <a:ext cx="3824867" cy="2036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Plywood Types | Types of Plywood | Applications of Plywood | Plywood">
            <a:extLst>
              <a:ext uri="{FF2B5EF4-FFF2-40B4-BE49-F238E27FC236}">
                <a16:creationId xmlns:a16="http://schemas.microsoft.com/office/drawing/2014/main" id="{F2FA5640-26C2-4D7D-813F-DFFCD42AE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68" y="1745528"/>
            <a:ext cx="3109374" cy="20365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6831053-22AD-69F4-1AE7-085063BEC8E7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194439849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4183E1C6-CEFE-1A8C-7E7A-3B06DC779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68E01AA-5E11-9AC3-107E-6FF8BF1DC392}"/>
              </a:ext>
            </a:extLst>
          </p:cNvPr>
          <p:cNvSpPr/>
          <p:nvPr/>
        </p:nvSpPr>
        <p:spPr>
          <a:xfrm>
            <a:off x="1072225" y="824573"/>
            <a:ext cx="7054055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 err="1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Cabine</a:t>
            </a:r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 &amp;CW Guide Rails(Circular Rods)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65B5D275-F7DE-4409-39A3-EC0BA66C1F6D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Structure Design 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452D28B4-0C92-7713-78DE-93729153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68A445BD-B06C-D53A-8430-49F7FC23E3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547112A3-A522-2314-19C4-5CA68E23BCB2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18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F07A0DE-1FB3-4636-CB6B-78F878B0A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73429"/>
              </p:ext>
            </p:extLst>
          </p:nvPr>
        </p:nvGraphicFramePr>
        <p:xfrm>
          <a:off x="955289" y="2025806"/>
          <a:ext cx="3824867" cy="2036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9516EF0-411A-287F-4533-34A0E47AA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2635" y="1641133"/>
            <a:ext cx="2742292" cy="2537058"/>
          </a:xfrm>
          <a:prstGeom prst="rect">
            <a:avLst/>
          </a:prstGeom>
        </p:spPr>
      </p:pic>
      <p:sp>
        <p:nvSpPr>
          <p:cNvPr id="6" name="Freeform 2">
            <a:extLst>
              <a:ext uri="{FF2B5EF4-FFF2-40B4-BE49-F238E27FC236}">
                <a16:creationId xmlns:a16="http://schemas.microsoft.com/office/drawing/2014/main" id="{5A3BFF8D-D344-0D6A-208A-14BA94CF5147}"/>
              </a:ext>
            </a:extLst>
          </p:cNvPr>
          <p:cNvSpPr/>
          <p:nvPr/>
        </p:nvSpPr>
        <p:spPr>
          <a:xfrm>
            <a:off x="8189203" y="88677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39050068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3AE60752-7831-3DB8-AA28-A30C5A4D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A594B9-5A9D-6E53-EF3E-2B0D0DECCC6F}"/>
              </a:ext>
            </a:extLst>
          </p:cNvPr>
          <p:cNvSpPr/>
          <p:nvPr/>
        </p:nvSpPr>
        <p:spPr>
          <a:xfrm>
            <a:off x="2179059" y="695844"/>
            <a:ext cx="4785882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Cabin Door Mechanism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61F72F2-888F-C32D-F497-00812B95DFFA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Structure Design 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646CBC2B-25AA-5F54-4780-EFF112698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BF49D2A4-2770-A161-FB22-FBBF6661CA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81F6AB8B-C7B7-0BFC-DA45-A733B9227890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3" name="door mechanism edited">
            <a:hlinkClick r:id="" action="ppaction://media"/>
            <a:extLst>
              <a:ext uri="{FF2B5EF4-FFF2-40B4-BE49-F238E27FC236}">
                <a16:creationId xmlns:a16="http://schemas.microsoft.com/office/drawing/2014/main" id="{9C0B3340-4EA7-8BF3-E518-61D791230E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693.64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3145" y="1457900"/>
            <a:ext cx="4890621" cy="3216479"/>
          </a:xfrm>
          <a:prstGeom prst="rect">
            <a:avLst/>
          </a:prstGeom>
        </p:spPr>
      </p:pic>
      <p:sp>
        <p:nvSpPr>
          <p:cNvPr id="6" name="Freeform 2">
            <a:extLst>
              <a:ext uri="{FF2B5EF4-FFF2-40B4-BE49-F238E27FC236}">
                <a16:creationId xmlns:a16="http://schemas.microsoft.com/office/drawing/2014/main" id="{16D47804-9C89-0A1A-B120-982C51CBC13A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1196514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C0BFE9-D797-4FD5-E328-6027317F80D0}"/>
              </a:ext>
            </a:extLst>
          </p:cNvPr>
          <p:cNvSpPr txBox="1"/>
          <p:nvPr/>
        </p:nvSpPr>
        <p:spPr>
          <a:xfrm>
            <a:off x="1064316" y="2463800"/>
            <a:ext cx="3534937" cy="1402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Aviation </a:t>
            </a:r>
            <a:r>
              <a:rPr lang="en-GB" sz="1800" kern="100" dirty="0">
                <a:solidFill>
                  <a:srgbClr val="FF0000"/>
                </a:solidFill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Mechanics Engineer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Graduate from </a:t>
            </a:r>
            <a:r>
              <a:rPr lang="en-GB" sz="1800" kern="100" dirty="0">
                <a:solidFill>
                  <a:srgbClr val="FF0000"/>
                </a:solidFill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Zagazig</a:t>
            </a:r>
            <a:r>
              <a:rPr lang="en-GB" sz="1800" kern="100" dirty="0"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 University 2024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9AF0B-5E35-BF00-F2F7-92120D20F505}"/>
              </a:ext>
            </a:extLst>
          </p:cNvPr>
          <p:cNvSpPr txBox="1"/>
          <p:nvPr/>
        </p:nvSpPr>
        <p:spPr>
          <a:xfrm>
            <a:off x="5066371" y="2473839"/>
            <a:ext cx="3174381" cy="1402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>
              <a:lnSpc>
                <a:spcPct val="107000"/>
              </a:lnSpc>
              <a:spcAft>
                <a:spcPts val="800"/>
              </a:spcAft>
            </a:pPr>
            <a:r>
              <a:rPr lang="en-GB" sz="1800" b="0" i="0" kern="100" dirty="0">
                <a:solidFill>
                  <a:srgbClr val="FF0000"/>
                </a:solidFill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Electric Power Engineer</a:t>
            </a:r>
            <a:endParaRPr lang="en-GB" sz="2400" dirty="0">
              <a:solidFill>
                <a:srgbClr val="FF0000"/>
              </a:solidFill>
              <a:effectLst/>
            </a:endParaRPr>
          </a:p>
          <a:p>
            <a:pPr marR="0" algn="ctr" rtl="0">
              <a:lnSpc>
                <a:spcPct val="107000"/>
              </a:lnSpc>
              <a:spcAft>
                <a:spcPts val="800"/>
              </a:spcAft>
            </a:pPr>
            <a:r>
              <a:rPr lang="en-GB" sz="1800" b="0" i="0" kern="1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Graduate from </a:t>
            </a:r>
            <a:r>
              <a:rPr lang="en-GB" sz="1800" b="0" i="0" kern="100" dirty="0">
                <a:solidFill>
                  <a:srgbClr val="FF0000"/>
                </a:solidFill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Cairo</a:t>
            </a:r>
            <a:r>
              <a:rPr lang="en-GB" sz="1800" b="0" i="0" kern="1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 University 2024</a:t>
            </a:r>
            <a:endParaRPr lang="en-GB" sz="2400" dirty="0">
              <a:effectLst/>
            </a:endParaRPr>
          </a:p>
          <a:p>
            <a:endParaRPr lang="en-GB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F54A572-4B52-5DDF-2FFA-DECA06406F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097849"/>
              </p:ext>
            </p:extLst>
          </p:nvPr>
        </p:nvGraphicFramePr>
        <p:xfrm>
          <a:off x="1064316" y="232860"/>
          <a:ext cx="7015367" cy="21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Freeform 2">
            <a:extLst>
              <a:ext uri="{FF2B5EF4-FFF2-40B4-BE49-F238E27FC236}">
                <a16:creationId xmlns:a16="http://schemas.microsoft.com/office/drawing/2014/main" id="{36F470F8-19A8-5B1F-FF44-9507893F5564}"/>
              </a:ext>
            </a:extLst>
          </p:cNvPr>
          <p:cNvSpPr/>
          <p:nvPr/>
        </p:nvSpPr>
        <p:spPr>
          <a:xfrm>
            <a:off x="7834780" y="-328502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EC92FF8E-FDA2-57EC-FB44-D513C8FFEC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3" name="Picture 12" descr="A black and red logo&#10;&#10;Description automatically generated">
            <a:extLst>
              <a:ext uri="{FF2B5EF4-FFF2-40B4-BE49-F238E27FC236}">
                <a16:creationId xmlns:a16="http://schemas.microsoft.com/office/drawing/2014/main" id="{B4EC8391-8405-5BD9-9F1D-25D90153788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F595FEC-AF0A-BA53-ECCF-05FDD0B4B15C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3AE60752-7831-3DB8-AA28-A30C5A4DE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A594B9-5A9D-6E53-EF3E-2B0D0DECCC6F}"/>
              </a:ext>
            </a:extLst>
          </p:cNvPr>
          <p:cNvSpPr/>
          <p:nvPr/>
        </p:nvSpPr>
        <p:spPr>
          <a:xfrm>
            <a:off x="3042275" y="750231"/>
            <a:ext cx="2838136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Final Structure</a:t>
            </a:r>
            <a:endParaRPr lang="en-GB" sz="3200" kern="1200" dirty="0">
              <a:solidFill>
                <a:srgbClr val="000000"/>
              </a:solidFill>
              <a:effectLst/>
              <a:latin typeface="Titillium Web" panose="00000500000000000000" pitchFamily="2" charset="0"/>
              <a:cs typeface="Cairo" pitchFamily="2" charset="-78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61F72F2-888F-C32D-F497-00812B95DFFA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Structure Design 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646CBC2B-25AA-5F54-4780-EFF11269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3D6610-249A-6C96-9028-5522F039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113" y="1406167"/>
            <a:ext cx="4785775" cy="2895851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BF49D2A4-2770-A161-FB22-FBBF6661CA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81F6AB8B-C7B7-0BFC-DA45-A733B9227890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6198F-953A-FBDE-D346-28D7C929E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23" y="1435280"/>
            <a:ext cx="2838136" cy="3201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368DE-56B9-0619-494A-8E94C4A83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359" y="1628959"/>
            <a:ext cx="1544097" cy="2999792"/>
          </a:xfrm>
          <a:prstGeom prst="rect">
            <a:avLst/>
          </a:prstGeom>
        </p:spPr>
      </p:pic>
      <p:sp>
        <p:nvSpPr>
          <p:cNvPr id="10" name="Freeform 2">
            <a:extLst>
              <a:ext uri="{FF2B5EF4-FFF2-40B4-BE49-F238E27FC236}">
                <a16:creationId xmlns:a16="http://schemas.microsoft.com/office/drawing/2014/main" id="{09CC1AF5-B33B-4710-194C-AFF964955427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15655882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AD7F6-E64B-C2A3-263A-90918FB9F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DD1F035-B08E-EB5E-D55D-06FB348FB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262263"/>
              </p:ext>
            </p:extLst>
          </p:nvPr>
        </p:nvGraphicFramePr>
        <p:xfrm>
          <a:off x="1423948" y="36263"/>
          <a:ext cx="5980462" cy="46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36C2E05-ECC7-8667-08E4-50AFDC2A3DDF}"/>
              </a:ext>
            </a:extLst>
          </p:cNvPr>
          <p:cNvSpPr/>
          <p:nvPr/>
        </p:nvSpPr>
        <p:spPr>
          <a:xfrm>
            <a:off x="2019487" y="2707431"/>
            <a:ext cx="563879" cy="578333"/>
          </a:xfrm>
          <a:prstGeom prst="ellipse">
            <a:avLst/>
          </a:prstGeom>
          <a:solidFill>
            <a:srgbClr val="FF0000">
              <a:alpha val="97000"/>
            </a:srgbClr>
          </a:solidFill>
          <a:ln cap="rnd"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36AFF403-4E79-BD3F-4471-719C624FE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1D65E350-15F1-B8C7-A759-5E40BA55F8B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A9D523-2092-0239-FF07-ED888F4F3C6F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6BD07026-8B29-CBCF-85AC-991DCB2B679C}"/>
              </a:ext>
            </a:extLst>
          </p:cNvPr>
          <p:cNvSpPr/>
          <p:nvPr/>
        </p:nvSpPr>
        <p:spPr>
          <a:xfrm>
            <a:off x="8118255" y="-110993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130947264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1AFF9AB3-AC89-3B3E-2CB5-481760846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A7E3E0A-5C9E-50F5-E471-32FDC65F9186}"/>
              </a:ext>
            </a:extLst>
          </p:cNvPr>
          <p:cNvSpPr/>
          <p:nvPr/>
        </p:nvSpPr>
        <p:spPr>
          <a:xfrm>
            <a:off x="633610" y="874145"/>
            <a:ext cx="2428842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PCB Board</a:t>
            </a:r>
            <a:endParaRPr lang="en-GB" sz="3200" kern="1200" dirty="0">
              <a:solidFill>
                <a:srgbClr val="000000"/>
              </a:solidFill>
              <a:effectLst/>
              <a:latin typeface="Titillium Web" panose="00000500000000000000" pitchFamily="2" charset="0"/>
              <a:cs typeface="Cairo" pitchFamily="2" charset="-78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BCE9A64-6ABE-E3F1-9BA7-01CC59DDF67E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Electronics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5B2F7D05-1A44-16E5-2F95-1599544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53DDA41E-786B-EB8C-A5CA-936F5DD80A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6791B55F-5E5F-CFB1-E64F-2D98FA13D403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22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E533C3F-3B1A-9E9C-15B1-3264F0C7EB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659548"/>
              </p:ext>
            </p:extLst>
          </p:nvPr>
        </p:nvGraphicFramePr>
        <p:xfrm>
          <a:off x="685649" y="1504688"/>
          <a:ext cx="4436478" cy="303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6B11A433-4CE5-FEC3-6F81-F09BE3AE5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1307" t="5191" r="12401" b="11185"/>
          <a:stretch/>
        </p:blipFill>
        <p:spPr>
          <a:xfrm>
            <a:off x="6081549" y="1153047"/>
            <a:ext cx="2215765" cy="17344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relaxedInset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858855-A43D-726F-3DDB-43473BF42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89" b="90000" l="8602" r="89247">
                        <a14:foregroundMark x1="61505" y1="63333" x2="61075" y2="57778"/>
                        <a14:foregroundMark x1="49892" y1="41667" x2="50323" y2="44722"/>
                        <a14:foregroundMark x1="33548" y1="41389" x2="34194" y2="41667"/>
                        <a14:foregroundMark x1="33118" y1="20000" x2="34194" y2="18056"/>
                        <a14:foregroundMark x1="34409" y1="14722" x2="34624" y2="8889"/>
                        <a14:foregroundMark x1="27742" y1="10278" x2="27312" y2="6111"/>
                        <a14:foregroundMark x1="27742" y1="5000" x2="27742" y2="3889"/>
                        <a14:foregroundMark x1="34839" y1="8056" x2="34839" y2="6111"/>
                        <a14:foregroundMark x1="24731" y1="86389" x2="32473" y2="85833"/>
                        <a14:foregroundMark x1="12688" y1="73333" x2="8602" y2="73333"/>
                        <a14:foregroundMark x1="78065" y1="78333" x2="77849" y2="79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51839">
            <a:off x="5910496" y="2749806"/>
            <a:ext cx="2590350" cy="2005432"/>
          </a:xfrm>
          <a:prstGeom prst="rect">
            <a:avLst/>
          </a:prstGeom>
        </p:spPr>
      </p:pic>
      <p:sp>
        <p:nvSpPr>
          <p:cNvPr id="22" name="Freeform 2">
            <a:extLst>
              <a:ext uri="{FF2B5EF4-FFF2-40B4-BE49-F238E27FC236}">
                <a16:creationId xmlns:a16="http://schemas.microsoft.com/office/drawing/2014/main" id="{562EE2A6-4D87-7D4C-488E-DE70145F7059}"/>
              </a:ext>
            </a:extLst>
          </p:cNvPr>
          <p:cNvSpPr/>
          <p:nvPr/>
        </p:nvSpPr>
        <p:spPr>
          <a:xfrm>
            <a:off x="8118255" y="616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328845915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827428D0-7551-6D5B-0B96-B0962FC9C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A7EA2A6-2C5C-F896-7DC2-A9A10C96E7ED}"/>
              </a:ext>
            </a:extLst>
          </p:cNvPr>
          <p:cNvSpPr/>
          <p:nvPr/>
        </p:nvSpPr>
        <p:spPr>
          <a:xfrm>
            <a:off x="457200" y="918552"/>
            <a:ext cx="5809785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Microprocessor (ARDUINO UNO)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CFC9161-B466-98F4-7E60-F62614EC79BD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Electronics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E63BB344-BE5C-905C-B633-664256F6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12342519-EB6D-8656-026F-559B4832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00E09C2E-3753-B523-4D5C-4A4B998CF96E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23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1214554-2D52-F481-7D71-AC1B63FE0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047410"/>
              </p:ext>
            </p:extLst>
          </p:nvPr>
        </p:nvGraphicFramePr>
        <p:xfrm>
          <a:off x="626174" y="1521997"/>
          <a:ext cx="3700497" cy="293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74" name="Picture 2" descr="ARDUINO UNO: Arduino Uno, Rev. 3, ATmega328, USB at reichelt elektronik">
            <a:extLst>
              <a:ext uri="{FF2B5EF4-FFF2-40B4-BE49-F238E27FC236}">
                <a16:creationId xmlns:a16="http://schemas.microsoft.com/office/drawing/2014/main" id="{529F9634-D03E-6E59-62FE-FCF08C44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86" y="1500999"/>
            <a:ext cx="3499940" cy="27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A0EB275-C275-4090-4460-223017C581A1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85121588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6F232CA5-339E-E309-94DA-46020985C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604B41C-B7A4-7106-3DB9-B3524568BFA4}"/>
              </a:ext>
            </a:extLst>
          </p:cNvPr>
          <p:cNvSpPr/>
          <p:nvPr/>
        </p:nvSpPr>
        <p:spPr>
          <a:xfrm>
            <a:off x="457201" y="918552"/>
            <a:ext cx="2755232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Programming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98836B1-1428-983C-232E-C07515B8496B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Electronics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24836C9B-D07D-CDB4-D314-AA67A148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0A2D7B0D-91F7-8452-B496-1A7BF7A0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63BA0FB9-ECB2-BBB4-B7FD-717ECC4D4B61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5BB4A59-710A-1D5B-1C27-C774A9C4894E}"/>
              </a:ext>
            </a:extLst>
          </p:cNvPr>
          <p:cNvSpPr txBox="1">
            <a:spLocks/>
          </p:cNvSpPr>
          <p:nvPr/>
        </p:nvSpPr>
        <p:spPr>
          <a:xfrm>
            <a:off x="405162" y="1594611"/>
            <a:ext cx="4166838" cy="30229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C++ language </a:t>
            </a:r>
            <a:r>
              <a:rPr lang="en-GB" sz="2000" dirty="0">
                <a:latin typeface="Titillium Web" panose="00000500000000000000" pitchFamily="2" charset="0"/>
                <a:cs typeface="Cairo" pitchFamily="2" charset="-78"/>
              </a:rPr>
              <a:t>offers relatively easy syntax and fast response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250+ lines of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latin typeface="Titillium Web" panose="00000500000000000000" pitchFamily="2" charset="0"/>
                <a:cs typeface="Cairo" pitchFamily="2" charset="-78"/>
              </a:rPr>
              <a:t>Using modular code for easy debugging and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The code is simulated  before implemented</a:t>
            </a:r>
            <a:r>
              <a:rPr lang="en-GB" sz="2000" dirty="0">
                <a:latin typeface="Titillium Web" panose="00000500000000000000" pitchFamily="2" charset="0"/>
                <a:cs typeface="Cairo" pitchFamily="2" charset="-78"/>
              </a:rPr>
              <a:t> on the hardware for error prediction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latin typeface="Titillium Web" panose="00000500000000000000" pitchFamily="2" charset="0"/>
                <a:cs typeface="Cairo" pitchFamily="2" charset="-78"/>
              </a:rPr>
              <a:t>Low storage usage</a:t>
            </a:r>
          </a:p>
          <a:p>
            <a:endParaRPr lang="en-GB" dirty="0">
              <a:latin typeface="Titillium Web" panose="00000500000000000000" pitchFamily="2" charset="0"/>
            </a:endParaRPr>
          </a:p>
          <a:p>
            <a:endParaRPr lang="en-US" dirty="0">
              <a:latin typeface="Titillium Web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97B3B-9F95-3369-830A-AC16F3C9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4681"/>
          <a:stretch/>
        </p:blipFill>
        <p:spPr>
          <a:xfrm>
            <a:off x="4572000" y="1397620"/>
            <a:ext cx="4166838" cy="3144156"/>
          </a:xfrm>
          <a:prstGeom prst="rect">
            <a:avLst/>
          </a:prstGeom>
        </p:spPr>
      </p:pic>
      <p:sp>
        <p:nvSpPr>
          <p:cNvPr id="4" name="Freeform 2">
            <a:extLst>
              <a:ext uri="{FF2B5EF4-FFF2-40B4-BE49-F238E27FC236}">
                <a16:creationId xmlns:a16="http://schemas.microsoft.com/office/drawing/2014/main" id="{EDB33E89-9DE6-2244-C142-B7EE391B7358}"/>
              </a:ext>
            </a:extLst>
          </p:cNvPr>
          <p:cNvSpPr/>
          <p:nvPr/>
        </p:nvSpPr>
        <p:spPr>
          <a:xfrm>
            <a:off x="8174335" y="7434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24065108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A4B9E6BC-A8A7-1F5B-A18C-DBC6A16FF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5381ED3-338B-F266-8FD2-542A2B43F57C}"/>
              </a:ext>
            </a:extLst>
          </p:cNvPr>
          <p:cNvSpPr/>
          <p:nvPr/>
        </p:nvSpPr>
        <p:spPr>
          <a:xfrm>
            <a:off x="1882942" y="895211"/>
            <a:ext cx="5378116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Operating Mechanism Steps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190BF0F-C4C5-2095-72AA-15C6D4D6ADCD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Electronics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B4459C5F-9C31-5CFE-1C19-A051B4C8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FB35E38B-357A-8158-410C-B1878256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67CE1502-7BCA-FA27-F8B6-566F5745CDC5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E03FFB7-FE0D-CFE0-BAFD-C36D66DC5940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16475C-5025-53F5-68CE-59778AD85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771776"/>
              </p:ext>
            </p:extLst>
          </p:nvPr>
        </p:nvGraphicFramePr>
        <p:xfrm>
          <a:off x="1083452" y="1771922"/>
          <a:ext cx="6781875" cy="2897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2825201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D6F07BDF-03B3-4CCC-5C5E-4F5ADE1D0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86FD7E-9B9C-3B07-3B11-C6B4A30503BA}"/>
              </a:ext>
            </a:extLst>
          </p:cNvPr>
          <p:cNvSpPr/>
          <p:nvPr/>
        </p:nvSpPr>
        <p:spPr>
          <a:xfrm>
            <a:off x="246294" y="1075569"/>
            <a:ext cx="1870910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Motor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77E1A7C-BE0F-02C2-46FC-4F5579D4B1A9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Electronics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356BABC0-E4E2-C11F-1973-DA9B2873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1B6DE39B-1297-6E64-945B-761373792E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44BA3E5A-6677-5422-F7BD-E662A71D8BEF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FFE44AA-2273-8CD6-81EB-3D69B0F91531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C5DD2-2DE0-B004-9FBD-D38AB8DA5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559" y="1377140"/>
            <a:ext cx="3137274" cy="29153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  <a:softEdge rad="127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relaxedInset"/>
            <a:contourClr>
              <a:srgbClr val="FFFFFF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002C36-3110-15AA-EA76-B2282900622C}"/>
              </a:ext>
            </a:extLst>
          </p:cNvPr>
          <p:cNvSpPr txBox="1">
            <a:spLocks/>
          </p:cNvSpPr>
          <p:nvPr/>
        </p:nvSpPr>
        <p:spPr>
          <a:xfrm>
            <a:off x="457200" y="1757498"/>
            <a:ext cx="4388005" cy="20624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1:1</a:t>
            </a:r>
            <a:r>
              <a:rPr lang="en-GB" sz="2400" dirty="0">
                <a:latin typeface="Titillium Web" panose="00000500000000000000" pitchFamily="2" charset="0"/>
                <a:cs typeface="Cairo" pitchFamily="2" charset="-78"/>
              </a:rPr>
              <a:t> Mounting mechanism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>
                <a:latin typeface="Titillium Web" panose="00000500000000000000" pitchFamily="2" charset="0"/>
                <a:cs typeface="Cairo" pitchFamily="2" charset="-78"/>
              </a:rPr>
              <a:t>Speed controllable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>
                <a:latin typeface="Titillium Web" panose="00000500000000000000" pitchFamily="2" charset="0"/>
                <a:cs typeface="Cairo" pitchFamily="2" charset="-78"/>
              </a:rPr>
              <a:t>Small size and weight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No gearbox required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Low noise </a:t>
            </a:r>
            <a:r>
              <a:rPr lang="en-GB" sz="2400" dirty="0">
                <a:latin typeface="Titillium Web" panose="00000500000000000000" pitchFamily="2" charset="0"/>
                <a:cs typeface="Cairo" pitchFamily="2" charset="-78"/>
              </a:rPr>
              <a:t>or vibrations</a:t>
            </a:r>
            <a:endParaRPr lang="en-US" sz="2400" dirty="0">
              <a:latin typeface="Titillium Web" panose="00000500000000000000" pitchFamily="2" charset="0"/>
              <a:cs typeface="Cairo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365136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844B1FC0-BCB5-6F9B-C4F7-058825B3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86C3FE-A85A-E40E-A760-C3E0C23EFB33}"/>
              </a:ext>
            </a:extLst>
          </p:cNvPr>
          <p:cNvSpPr/>
          <p:nvPr/>
        </p:nvSpPr>
        <p:spPr>
          <a:xfrm>
            <a:off x="2505598" y="745146"/>
            <a:ext cx="4132804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Sensors and Actuators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8E1BF17-8D20-88B9-B2AC-36937ADC87A7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Prototype Electronics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ACC32F7D-4A37-A44B-2323-0F9ABC54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AB457454-3E30-8DCE-176E-273FA529A1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F37C4393-14E3-B79B-2580-B955722B8F38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CD6783C-F8AF-88C7-7EA9-5A862FDBAB92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pic>
        <p:nvPicPr>
          <p:cNvPr id="2" name="Picture 2" descr="10Pcs Small Buzzer 5V: Buy Online at Best Price in Egypt - Souq is now  Amazon.eg">
            <a:extLst>
              <a:ext uri="{FF2B5EF4-FFF2-40B4-BE49-F238E27FC236}">
                <a16:creationId xmlns:a16="http://schemas.microsoft.com/office/drawing/2014/main" id="{82AE2A0A-5F2D-8E97-5AD5-E5A729452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40" y="1499996"/>
            <a:ext cx="1711019" cy="187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15956F-16A3-B3DF-73DD-D771A32B55AD}"/>
              </a:ext>
            </a:extLst>
          </p:cNvPr>
          <p:cNvSpPr txBox="1"/>
          <p:nvPr/>
        </p:nvSpPr>
        <p:spPr>
          <a:xfrm>
            <a:off x="579797" y="3388488"/>
            <a:ext cx="2455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Titillium Web" panose="00000500000000000000" pitchFamily="2" charset="0"/>
                <a:cs typeface="Cairo" pitchFamily="2" charset="-78"/>
              </a:rPr>
              <a:t>Ring buzzer </a:t>
            </a:r>
            <a:r>
              <a:rPr lang="en-GB" sz="18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for alarms </a:t>
            </a:r>
            <a:r>
              <a:rPr lang="en-GB" sz="1800" dirty="0">
                <a:latin typeface="Titillium Web" panose="00000500000000000000" pitchFamily="2" charset="0"/>
                <a:cs typeface="Cairo" pitchFamily="2" charset="-78"/>
              </a:rPr>
              <a:t>when closing and opening doors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A75D5-700A-577D-FD3E-A1DA72202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033" y="1305223"/>
            <a:ext cx="2072067" cy="2072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9EA413-7370-277F-51F6-F82B3E9DCD94}"/>
              </a:ext>
            </a:extLst>
          </p:cNvPr>
          <p:cNvSpPr txBox="1"/>
          <p:nvPr/>
        </p:nvSpPr>
        <p:spPr>
          <a:xfrm>
            <a:off x="3656123" y="3452563"/>
            <a:ext cx="2024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Titillium Web" panose="00000500000000000000" pitchFamily="2" charset="0"/>
                <a:cs typeface="Cairo" pitchFamily="2" charset="-78"/>
              </a:rPr>
              <a:t>Infrared sensor for </a:t>
            </a:r>
            <a:r>
              <a:rPr lang="en-GB" sz="18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car detection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99339-1AC6-F5B6-1C66-D9FA5AEBA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9763" y="1651628"/>
            <a:ext cx="1769704" cy="1600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C8B576-9234-F7C0-737D-74AEF574BB81}"/>
              </a:ext>
            </a:extLst>
          </p:cNvPr>
          <p:cNvSpPr txBox="1"/>
          <p:nvPr/>
        </p:nvSpPr>
        <p:spPr>
          <a:xfrm>
            <a:off x="6302322" y="3452564"/>
            <a:ext cx="2096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Titillium Web" panose="00000500000000000000" pitchFamily="2" charset="0"/>
                <a:cs typeface="Cairo" pitchFamily="2" charset="-78"/>
              </a:rPr>
              <a:t>LED lights for </a:t>
            </a:r>
            <a:r>
              <a:rPr lang="en-GB" sz="18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floor indication</a:t>
            </a:r>
          </a:p>
        </p:txBody>
      </p:sp>
    </p:spTree>
    <p:extLst>
      <p:ext uri="{BB962C8B-B14F-4D97-AF65-F5344CB8AC3E}">
        <p14:creationId xmlns:p14="http://schemas.microsoft.com/office/powerpoint/2010/main" val="404357192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0290-AD8A-4E86-CEF3-A227DD2C0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BD6373-2D95-DEE2-E5B8-192B749049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333"/>
              </p:ext>
            </p:extLst>
          </p:nvPr>
        </p:nvGraphicFramePr>
        <p:xfrm>
          <a:off x="1423948" y="36263"/>
          <a:ext cx="5965594" cy="46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6DCC3C-A086-EED9-A61E-7658BFD30CAD}"/>
              </a:ext>
            </a:extLst>
          </p:cNvPr>
          <p:cNvSpPr/>
          <p:nvPr/>
        </p:nvSpPr>
        <p:spPr>
          <a:xfrm>
            <a:off x="1818766" y="3339333"/>
            <a:ext cx="563879" cy="578333"/>
          </a:xfrm>
          <a:prstGeom prst="ellipse">
            <a:avLst/>
          </a:prstGeom>
          <a:solidFill>
            <a:srgbClr val="FF0000">
              <a:alpha val="97000"/>
            </a:srgbClr>
          </a:solidFill>
          <a:ln cap="rnd"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DA121DD6-1E32-CDEF-B0DB-5961F9D60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14A18161-F533-4FF5-46CD-68AA12274C0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5DA626E-775F-7542-AAD0-90526BBAFD26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FF5206E4-F401-5D98-4C79-559E6BA96A24}"/>
              </a:ext>
            </a:extLst>
          </p:cNvPr>
          <p:cNvSpPr/>
          <p:nvPr/>
        </p:nvSpPr>
        <p:spPr>
          <a:xfrm>
            <a:off x="8118255" y="-110993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30789872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62765AF0-ACBC-8277-9674-8498DE9E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3627C3F3-A5BB-D9AB-8652-E184CA925986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Manufacturing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C8636FD2-26A2-F9D9-6B9B-59ED82CE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BD7B0941-979D-A504-82A5-419EACB7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EEFD9BAD-9DF8-6431-E919-295E5D5F7D4C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29</a:t>
            </a:r>
          </a:p>
        </p:txBody>
      </p:sp>
      <p:pic>
        <p:nvPicPr>
          <p:cNvPr id="3" name="Picture 2" descr="A wooden building on a table&#10;&#10;Description automatically generated">
            <a:extLst>
              <a:ext uri="{FF2B5EF4-FFF2-40B4-BE49-F238E27FC236}">
                <a16:creationId xmlns:a16="http://schemas.microsoft.com/office/drawing/2014/main" id="{98451F45-96D3-6FDF-4D67-E3250DE1BA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759"/>
          <a:stretch/>
        </p:blipFill>
        <p:spPr>
          <a:xfrm>
            <a:off x="457200" y="1184405"/>
            <a:ext cx="1949625" cy="2940230"/>
          </a:xfrm>
          <a:prstGeom prst="rect">
            <a:avLst/>
          </a:prstGeom>
        </p:spPr>
      </p:pic>
      <p:pic>
        <p:nvPicPr>
          <p:cNvPr id="8" name="Picture 7" descr="A group of metal rods on a wood stand&#10;&#10;Description automatically generated">
            <a:extLst>
              <a:ext uri="{FF2B5EF4-FFF2-40B4-BE49-F238E27FC236}">
                <a16:creationId xmlns:a16="http://schemas.microsoft.com/office/drawing/2014/main" id="{90D90F78-196D-AC84-DAFE-DF36E12E8B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6682"/>
          <a:stretch/>
        </p:blipFill>
        <p:spPr>
          <a:xfrm>
            <a:off x="4705906" y="1184405"/>
            <a:ext cx="1949626" cy="2940229"/>
          </a:xfrm>
          <a:prstGeom prst="rect">
            <a:avLst/>
          </a:prstGeom>
        </p:spPr>
      </p:pic>
      <p:pic>
        <p:nvPicPr>
          <p:cNvPr id="11" name="Picture 10" descr="A wooden structure on a table&#10;&#10;Description automatically generated">
            <a:extLst>
              <a:ext uri="{FF2B5EF4-FFF2-40B4-BE49-F238E27FC236}">
                <a16:creationId xmlns:a16="http://schemas.microsoft.com/office/drawing/2014/main" id="{5E8E9508-BEB7-F721-B860-9F95982770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8482"/>
          <a:stretch/>
        </p:blipFill>
        <p:spPr>
          <a:xfrm>
            <a:off x="2581553" y="1184405"/>
            <a:ext cx="1949625" cy="2940229"/>
          </a:xfrm>
          <a:prstGeom prst="rect">
            <a:avLst/>
          </a:prstGeom>
        </p:spPr>
      </p:pic>
      <p:pic>
        <p:nvPicPr>
          <p:cNvPr id="13" name="Picture 12" descr="A cardboard box with a door and a few pieces of wood&#10;&#10;Description automatically generated with medium confidence">
            <a:extLst>
              <a:ext uri="{FF2B5EF4-FFF2-40B4-BE49-F238E27FC236}">
                <a16:creationId xmlns:a16="http://schemas.microsoft.com/office/drawing/2014/main" id="{A3E702C1-50D8-51B2-0DD6-FB42851E04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1477" y="1184405"/>
            <a:ext cx="1845323" cy="29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195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>
            <a:extLst>
              <a:ext uri="{FF2B5EF4-FFF2-40B4-BE49-F238E27FC236}">
                <a16:creationId xmlns:a16="http://schemas.microsoft.com/office/drawing/2014/main" id="{1018F7CF-818B-45C6-A362-48BA2B3AF4D3}"/>
              </a:ext>
            </a:extLst>
          </p:cNvPr>
          <p:cNvSpPr txBox="1">
            <a:spLocks/>
          </p:cNvSpPr>
          <p:nvPr/>
        </p:nvSpPr>
        <p:spPr>
          <a:xfrm>
            <a:off x="386577" y="2054008"/>
            <a:ext cx="2176001" cy="5854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prstClr val="black"/>
                </a:solidFill>
                <a:latin typeface="Titillium Web" panose="00000500000000000000" pitchFamily="2" charset="0"/>
                <a:cs typeface="Cairo" pitchFamily="2" charset="-78"/>
              </a:rPr>
              <a:t>Outline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4EB090-8A6D-A2EA-1848-F00EBE2FA3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876393"/>
              </p:ext>
            </p:extLst>
          </p:nvPr>
        </p:nvGraphicFramePr>
        <p:xfrm>
          <a:off x="1968189" y="18306"/>
          <a:ext cx="6075557" cy="46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22EA92F-8B7C-29A5-B72A-ABA4E0262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" name="Picture 9" descr="A black and red logo&#10;&#10;Description automatically generated">
            <a:extLst>
              <a:ext uri="{FF2B5EF4-FFF2-40B4-BE49-F238E27FC236}">
                <a16:creationId xmlns:a16="http://schemas.microsoft.com/office/drawing/2014/main" id="{A26BD01A-23F6-7C9D-766A-F92CF3379B9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FAB4CF1-E5B4-FECA-41B3-EE31730A2A10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Titillium Web" panose="00000500000000000000" pitchFamily="2" charset="0"/>
              </a:rPr>
              <a:t>3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B5E6BD61-8DAC-8530-AB9E-05A9A17644C1}"/>
              </a:ext>
            </a:extLst>
          </p:cNvPr>
          <p:cNvSpPr/>
          <p:nvPr/>
        </p:nvSpPr>
        <p:spPr>
          <a:xfrm>
            <a:off x="8118255" y="-110993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2815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3E675-9570-3EBC-ACC5-BA82F88F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C8753B4-8D2E-2113-4E5F-73952B7BF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067331"/>
              </p:ext>
            </p:extLst>
          </p:nvPr>
        </p:nvGraphicFramePr>
        <p:xfrm>
          <a:off x="1423947" y="36263"/>
          <a:ext cx="6075557" cy="46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85A577BE-EC67-A12E-CD12-356E45BF3513}"/>
              </a:ext>
            </a:extLst>
          </p:cNvPr>
          <p:cNvSpPr/>
          <p:nvPr/>
        </p:nvSpPr>
        <p:spPr>
          <a:xfrm>
            <a:off x="1484229" y="3990882"/>
            <a:ext cx="563879" cy="578333"/>
          </a:xfrm>
          <a:prstGeom prst="ellipse">
            <a:avLst/>
          </a:prstGeom>
          <a:solidFill>
            <a:srgbClr val="FF0000">
              <a:alpha val="97000"/>
            </a:srgbClr>
          </a:solidFill>
          <a:ln cap="rnd"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9769B4D-BF64-801D-C9D3-799811754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DE735678-CAB6-0AF7-F911-4F47F4CB5CD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261543A-29D1-3810-D844-FDE134263676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D272E764-8689-D785-2C6A-8CA0FA597318}"/>
              </a:ext>
            </a:extLst>
          </p:cNvPr>
          <p:cNvSpPr/>
          <p:nvPr/>
        </p:nvSpPr>
        <p:spPr>
          <a:xfrm>
            <a:off x="8118255" y="-110993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</p:spTree>
    <p:extLst>
      <p:ext uri="{BB962C8B-B14F-4D97-AF65-F5344CB8AC3E}">
        <p14:creationId xmlns:p14="http://schemas.microsoft.com/office/powerpoint/2010/main" val="165099297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9E935680-F34A-F753-23A0-D288E4BF8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976496D-A93E-C28D-3F48-FC30A034F3CC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Testing &amp; Results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EF62DA79-696B-9A84-4E44-9C1EDC38E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5F87197A-F3BC-6FD0-F674-1C70539A77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761ECFC9-D117-1503-985E-B7E759DB2676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155D04-8700-16BC-AC09-D4848348A8AC}"/>
              </a:ext>
            </a:extLst>
          </p:cNvPr>
          <p:cNvSpPr/>
          <p:nvPr/>
        </p:nvSpPr>
        <p:spPr>
          <a:xfrm>
            <a:off x="2918048" y="819487"/>
            <a:ext cx="3307904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Door mechanism</a:t>
            </a:r>
          </a:p>
        </p:txBody>
      </p:sp>
      <p:pic>
        <p:nvPicPr>
          <p:cNvPr id="4" name="WhatsApp Video 2025-01-15 at 18.00.01_428c8931">
            <a:hlinkClick r:id="" action="ppaction://media"/>
            <a:extLst>
              <a:ext uri="{FF2B5EF4-FFF2-40B4-BE49-F238E27FC236}">
                <a16:creationId xmlns:a16="http://schemas.microsoft.com/office/drawing/2014/main" id="{55CEABBF-495A-7E2E-B018-E6D8075F84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34" end="6319.7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84324" y="1442224"/>
            <a:ext cx="6149975" cy="318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43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9E935680-F34A-F753-23A0-D288E4BF8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976496D-A93E-C28D-3F48-FC30A034F3CC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Testing &amp; Results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EF62DA79-696B-9A84-4E44-9C1EDC38E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5F87197A-F3BC-6FD0-F674-1C70539A77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761ECFC9-D117-1503-985E-B7E759DB2676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155D04-8700-16BC-AC09-D4848348A8AC}"/>
              </a:ext>
            </a:extLst>
          </p:cNvPr>
          <p:cNvSpPr/>
          <p:nvPr/>
        </p:nvSpPr>
        <p:spPr>
          <a:xfrm>
            <a:off x="3736180" y="819487"/>
            <a:ext cx="2489771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Cabin &amp; CW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B8DBE-A8F1-9987-1A8B-2A58620BF813}"/>
              </a:ext>
            </a:extLst>
          </p:cNvPr>
          <p:cNvSpPr txBox="1"/>
          <p:nvPr/>
        </p:nvSpPr>
        <p:spPr>
          <a:xfrm>
            <a:off x="11272838" y="26003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/>
          </a:p>
        </p:txBody>
      </p:sp>
      <p:pic>
        <p:nvPicPr>
          <p:cNvPr id="6" name="VID-20250118-WA0007.mp4">
            <a:hlinkClick r:id="" action="ppaction://media"/>
            <a:extLst>
              <a:ext uri="{FF2B5EF4-FFF2-40B4-BE49-F238E27FC236}">
                <a16:creationId xmlns:a16="http://schemas.microsoft.com/office/drawing/2014/main" id="{44430893-D839-9411-BCEC-D22120B56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3253999" y="268013"/>
            <a:ext cx="3120609" cy="55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92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9E935680-F34A-F753-23A0-D288E4BF8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>
            <a:extLst>
              <a:ext uri="{FF2B5EF4-FFF2-40B4-BE49-F238E27FC236}">
                <a16:creationId xmlns:a16="http://schemas.microsoft.com/office/drawing/2014/main" id="{4976496D-A93E-C28D-3F48-FC30A034F3CC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Testing &amp; Results</a:t>
            </a:r>
          </a:p>
        </p:txBody>
      </p: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EF62DA79-696B-9A84-4E44-9C1EDC38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5F87197A-F3BC-6FD0-F674-1C70539A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761ECFC9-D117-1503-985E-B7E759DB2676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155D04-8700-16BC-AC09-D4848348A8AC}"/>
              </a:ext>
            </a:extLst>
          </p:cNvPr>
          <p:cNvSpPr/>
          <p:nvPr/>
        </p:nvSpPr>
        <p:spPr>
          <a:xfrm>
            <a:off x="3736180" y="819487"/>
            <a:ext cx="2489771" cy="557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latin typeface="Titillium Web" panose="00000500000000000000" pitchFamily="2" charset="0"/>
                <a:cs typeface="Cairo" pitchFamily="2" charset="-78"/>
              </a:rPr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B8DBE-A8F1-9987-1A8B-2A58620BF813}"/>
              </a:ext>
            </a:extLst>
          </p:cNvPr>
          <p:cNvSpPr txBox="1"/>
          <p:nvPr/>
        </p:nvSpPr>
        <p:spPr>
          <a:xfrm>
            <a:off x="11272838" y="26003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02C9C0-6E7C-0989-B452-4C16BA629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066446"/>
              </p:ext>
            </p:extLst>
          </p:nvPr>
        </p:nvGraphicFramePr>
        <p:xfrm>
          <a:off x="626174" y="1521997"/>
          <a:ext cx="3700497" cy="293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93A6E1C-C6A7-2F3A-27F3-689FCEE10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3997" y="1931810"/>
            <a:ext cx="1870730" cy="24065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26F18-C929-1AA0-0C8F-EFA24C416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7331" y="1893122"/>
            <a:ext cx="1804925" cy="24065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40139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0B76-6AD2-51FF-A460-45B6A9AEA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3AEA6BA-A9A6-5003-F795-CC3A924877C2}"/>
              </a:ext>
            </a:extLst>
          </p:cNvPr>
          <p:cNvSpPr txBox="1"/>
          <p:nvPr/>
        </p:nvSpPr>
        <p:spPr>
          <a:xfrm>
            <a:off x="0" y="772751"/>
            <a:ext cx="5302851" cy="63568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sz="3300" b="1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Work Experience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685E1-D59F-EBD1-16B4-B4CA577CC4B2}"/>
              </a:ext>
            </a:extLst>
          </p:cNvPr>
          <p:cNvSpPr txBox="1"/>
          <p:nvPr/>
        </p:nvSpPr>
        <p:spPr>
          <a:xfrm>
            <a:off x="0" y="0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B2BA1-34BD-4239-95EC-344D84098E66}"/>
              </a:ext>
            </a:extLst>
          </p:cNvPr>
          <p:cNvSpPr txBox="1"/>
          <p:nvPr/>
        </p:nvSpPr>
        <p:spPr>
          <a:xfrm>
            <a:off x="0" y="1967990"/>
            <a:ext cx="5302851" cy="63568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sz="3300" b="1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Model Selection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87316-F7A4-1AE3-CAC6-50069312F11F}"/>
              </a:ext>
            </a:extLst>
          </p:cNvPr>
          <p:cNvSpPr txBox="1"/>
          <p:nvPr/>
        </p:nvSpPr>
        <p:spPr>
          <a:xfrm>
            <a:off x="0" y="3343432"/>
            <a:ext cx="5302851" cy="63568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sz="3300" b="1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Hardware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E749A-A94B-3E15-58D5-2E22FCEF192B}"/>
              </a:ext>
            </a:extLst>
          </p:cNvPr>
          <p:cNvSpPr txBox="1"/>
          <p:nvPr/>
        </p:nvSpPr>
        <p:spPr>
          <a:xfrm>
            <a:off x="89208" y="1414560"/>
            <a:ext cx="7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tillium Web" panose="00000500000000000000" pitchFamily="2" charset="0"/>
                <a:cs typeface="Cairo" pitchFamily="2" charset="-78"/>
              </a:rPr>
              <a:t>The training helped us </a:t>
            </a: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increase our work experience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A3FDE-7D1C-1439-77B4-8AAA43FAF8AF}"/>
              </a:ext>
            </a:extLst>
          </p:cNvPr>
          <p:cNvSpPr txBox="1"/>
          <p:nvPr/>
        </p:nvSpPr>
        <p:spPr>
          <a:xfrm>
            <a:off x="89208" y="2651938"/>
            <a:ext cx="617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tillium Web" panose="00000500000000000000" pitchFamily="2" charset="0"/>
                <a:cs typeface="Cairo" pitchFamily="2" charset="-78"/>
              </a:rPr>
              <a:t>Select real model elevator to real 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CFB20-6033-CF6A-221E-0DEB0A12962A}"/>
              </a:ext>
            </a:extLst>
          </p:cNvPr>
          <p:cNvSpPr txBox="1"/>
          <p:nvPr/>
        </p:nvSpPr>
        <p:spPr>
          <a:xfrm>
            <a:off x="89208" y="4082569"/>
            <a:ext cx="876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tillium Web" panose="00000500000000000000" pitchFamily="2" charset="0"/>
                <a:cs typeface="Cairo" pitchFamily="2" charset="-78"/>
              </a:rPr>
              <a:t>Increase technical skills by implementing this prototype 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ADFB3BF5-50C9-44BC-DE0B-61EEBF81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" name="Picture 9" descr="A black and red logo&#10;&#10;Description automatically generated">
            <a:extLst>
              <a:ext uri="{FF2B5EF4-FFF2-40B4-BE49-F238E27FC236}">
                <a16:creationId xmlns:a16="http://schemas.microsoft.com/office/drawing/2014/main" id="{C1F16D45-01A5-28DF-4E7A-BA1FDF1D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9894DC-1AD3-B258-91BC-9595AE98F257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677871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6422F28F-08D6-EA7B-925D-8E43D5A1D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3FC15AB8-BEAF-3A44-F2FF-07EBDAE4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C3B580C-6D91-E69F-1841-41A49F8BFF04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35</a:t>
            </a:r>
          </a:p>
        </p:txBody>
      </p:sp>
      <p:grpSp>
        <p:nvGrpSpPr>
          <p:cNvPr id="7" name="Google Shape;7868;p72">
            <a:extLst>
              <a:ext uri="{FF2B5EF4-FFF2-40B4-BE49-F238E27FC236}">
                <a16:creationId xmlns:a16="http://schemas.microsoft.com/office/drawing/2014/main" id="{28FE554E-04C0-9909-EE7B-35BAE423D90D}"/>
              </a:ext>
            </a:extLst>
          </p:cNvPr>
          <p:cNvGrpSpPr/>
          <p:nvPr/>
        </p:nvGrpSpPr>
        <p:grpSpPr>
          <a:xfrm>
            <a:off x="8347057" y="-405180"/>
            <a:ext cx="1289090" cy="1206173"/>
            <a:chOff x="2559249" y="2069323"/>
            <a:chExt cx="685566" cy="685634"/>
          </a:xfrm>
        </p:grpSpPr>
        <p:sp>
          <p:nvSpPr>
            <p:cNvPr id="8" name="Google Shape;7869;p72">
              <a:extLst>
                <a:ext uri="{FF2B5EF4-FFF2-40B4-BE49-F238E27FC236}">
                  <a16:creationId xmlns:a16="http://schemas.microsoft.com/office/drawing/2014/main" id="{4FE1F298-5A86-8C5E-E9DE-CA640955D733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7870;p72">
              <a:extLst>
                <a:ext uri="{FF2B5EF4-FFF2-40B4-BE49-F238E27FC236}">
                  <a16:creationId xmlns:a16="http://schemas.microsoft.com/office/drawing/2014/main" id="{0019B0BD-0E9E-13AC-0C13-8CB4ED361549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7871;p72">
              <a:extLst>
                <a:ext uri="{FF2B5EF4-FFF2-40B4-BE49-F238E27FC236}">
                  <a16:creationId xmlns:a16="http://schemas.microsoft.com/office/drawing/2014/main" id="{81D1D264-CB64-952C-ED5B-7113252F5372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7872;p72">
              <a:extLst>
                <a:ext uri="{FF2B5EF4-FFF2-40B4-BE49-F238E27FC236}">
                  <a16:creationId xmlns:a16="http://schemas.microsoft.com/office/drawing/2014/main" id="{7927722A-F3CA-D24C-2042-996DED26F82E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7873;p72">
              <a:extLst>
                <a:ext uri="{FF2B5EF4-FFF2-40B4-BE49-F238E27FC236}">
                  <a16:creationId xmlns:a16="http://schemas.microsoft.com/office/drawing/2014/main" id="{F6E16D24-6C13-C064-6957-1141D4005757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7874;p72">
              <a:extLst>
                <a:ext uri="{FF2B5EF4-FFF2-40B4-BE49-F238E27FC236}">
                  <a16:creationId xmlns:a16="http://schemas.microsoft.com/office/drawing/2014/main" id="{6F561FFA-B798-210D-24C7-B70BE8BEE9F3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7875;p72">
              <a:extLst>
                <a:ext uri="{FF2B5EF4-FFF2-40B4-BE49-F238E27FC236}">
                  <a16:creationId xmlns:a16="http://schemas.microsoft.com/office/drawing/2014/main" id="{07D5B295-3A4A-0803-42A6-A7AA678AEF16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7876;p72">
              <a:extLst>
                <a:ext uri="{FF2B5EF4-FFF2-40B4-BE49-F238E27FC236}">
                  <a16:creationId xmlns:a16="http://schemas.microsoft.com/office/drawing/2014/main" id="{27868487-5097-C529-3E82-1492C994C6F1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7877;p72">
              <a:extLst>
                <a:ext uri="{FF2B5EF4-FFF2-40B4-BE49-F238E27FC236}">
                  <a16:creationId xmlns:a16="http://schemas.microsoft.com/office/drawing/2014/main" id="{6D35E83E-43BE-962A-7567-473547591BF9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7878;p72">
              <a:extLst>
                <a:ext uri="{FF2B5EF4-FFF2-40B4-BE49-F238E27FC236}">
                  <a16:creationId xmlns:a16="http://schemas.microsoft.com/office/drawing/2014/main" id="{7B1DC16A-E93E-6224-8875-4681C00D1030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7879;p72">
              <a:extLst>
                <a:ext uri="{FF2B5EF4-FFF2-40B4-BE49-F238E27FC236}">
                  <a16:creationId xmlns:a16="http://schemas.microsoft.com/office/drawing/2014/main" id="{478D87ED-8A53-ABEA-FEA9-350D2B2256BA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7880;p72">
              <a:extLst>
                <a:ext uri="{FF2B5EF4-FFF2-40B4-BE49-F238E27FC236}">
                  <a16:creationId xmlns:a16="http://schemas.microsoft.com/office/drawing/2014/main" id="{2ACD3B93-0F58-B182-1231-983DBE61B475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7881;p72">
              <a:extLst>
                <a:ext uri="{FF2B5EF4-FFF2-40B4-BE49-F238E27FC236}">
                  <a16:creationId xmlns:a16="http://schemas.microsoft.com/office/drawing/2014/main" id="{053E3055-D3F5-1F9A-F74D-8DC5A8E6290D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" name="Google Shape;7868;p72">
            <a:extLst>
              <a:ext uri="{FF2B5EF4-FFF2-40B4-BE49-F238E27FC236}">
                <a16:creationId xmlns:a16="http://schemas.microsoft.com/office/drawing/2014/main" id="{5764C04E-A768-AEA9-78B5-23438098C38C}"/>
              </a:ext>
            </a:extLst>
          </p:cNvPr>
          <p:cNvGrpSpPr/>
          <p:nvPr/>
        </p:nvGrpSpPr>
        <p:grpSpPr>
          <a:xfrm>
            <a:off x="-518908" y="-378746"/>
            <a:ext cx="1289090" cy="1206173"/>
            <a:chOff x="2559249" y="2069323"/>
            <a:chExt cx="685566" cy="685634"/>
          </a:xfrm>
        </p:grpSpPr>
        <p:sp>
          <p:nvSpPr>
            <p:cNvPr id="22" name="Google Shape;7869;p72">
              <a:extLst>
                <a:ext uri="{FF2B5EF4-FFF2-40B4-BE49-F238E27FC236}">
                  <a16:creationId xmlns:a16="http://schemas.microsoft.com/office/drawing/2014/main" id="{C4338EEE-3F3C-E360-8FD3-B5C3BEC744C7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7870;p72">
              <a:extLst>
                <a:ext uri="{FF2B5EF4-FFF2-40B4-BE49-F238E27FC236}">
                  <a16:creationId xmlns:a16="http://schemas.microsoft.com/office/drawing/2014/main" id="{51659B97-EE00-894F-1E47-C5A7BC0BC3A4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7871;p72">
              <a:extLst>
                <a:ext uri="{FF2B5EF4-FFF2-40B4-BE49-F238E27FC236}">
                  <a16:creationId xmlns:a16="http://schemas.microsoft.com/office/drawing/2014/main" id="{DFF0A8FD-72B8-02A4-7447-61608B2BA9C4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7872;p72">
              <a:extLst>
                <a:ext uri="{FF2B5EF4-FFF2-40B4-BE49-F238E27FC236}">
                  <a16:creationId xmlns:a16="http://schemas.microsoft.com/office/drawing/2014/main" id="{3DB719CE-A9EA-0049-5090-1952105CED83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7873;p72">
              <a:extLst>
                <a:ext uri="{FF2B5EF4-FFF2-40B4-BE49-F238E27FC236}">
                  <a16:creationId xmlns:a16="http://schemas.microsoft.com/office/drawing/2014/main" id="{1BC0E11E-AB92-F574-9CDB-8DAF9796CD54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7874;p72">
              <a:extLst>
                <a:ext uri="{FF2B5EF4-FFF2-40B4-BE49-F238E27FC236}">
                  <a16:creationId xmlns:a16="http://schemas.microsoft.com/office/drawing/2014/main" id="{AD9D6D0C-F884-8E30-02F4-921D024A45AB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7875;p72">
              <a:extLst>
                <a:ext uri="{FF2B5EF4-FFF2-40B4-BE49-F238E27FC236}">
                  <a16:creationId xmlns:a16="http://schemas.microsoft.com/office/drawing/2014/main" id="{7CE88D43-BCBC-77AE-C6B3-CF24E4BAA8FA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7876;p72">
              <a:extLst>
                <a:ext uri="{FF2B5EF4-FFF2-40B4-BE49-F238E27FC236}">
                  <a16:creationId xmlns:a16="http://schemas.microsoft.com/office/drawing/2014/main" id="{A5574982-2D83-CEA4-D60F-13C9C304E4DD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7877;p72">
              <a:extLst>
                <a:ext uri="{FF2B5EF4-FFF2-40B4-BE49-F238E27FC236}">
                  <a16:creationId xmlns:a16="http://schemas.microsoft.com/office/drawing/2014/main" id="{392C8B30-FFCF-2EF7-AAA7-6DAE79777757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7878;p72">
              <a:extLst>
                <a:ext uri="{FF2B5EF4-FFF2-40B4-BE49-F238E27FC236}">
                  <a16:creationId xmlns:a16="http://schemas.microsoft.com/office/drawing/2014/main" id="{E8DC9BE6-B6A1-EE8F-6D3D-0E58E488A453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7879;p72">
              <a:extLst>
                <a:ext uri="{FF2B5EF4-FFF2-40B4-BE49-F238E27FC236}">
                  <a16:creationId xmlns:a16="http://schemas.microsoft.com/office/drawing/2014/main" id="{619C3122-FD08-4814-1CD5-6BD381916910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7880;p72">
              <a:extLst>
                <a:ext uri="{FF2B5EF4-FFF2-40B4-BE49-F238E27FC236}">
                  <a16:creationId xmlns:a16="http://schemas.microsoft.com/office/drawing/2014/main" id="{2898647F-8D4A-BF01-FDC2-35BE8A4BB42F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7881;p72">
              <a:extLst>
                <a:ext uri="{FF2B5EF4-FFF2-40B4-BE49-F238E27FC236}">
                  <a16:creationId xmlns:a16="http://schemas.microsoft.com/office/drawing/2014/main" id="{9D1CD7FB-4477-2AA4-565A-301412930D60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" name="عنوان 1">
            <a:extLst>
              <a:ext uri="{FF2B5EF4-FFF2-40B4-BE49-F238E27FC236}">
                <a16:creationId xmlns:a16="http://schemas.microsoft.com/office/drawing/2014/main" id="{D97993AB-3D93-9D5F-7A52-EE582AF56641}"/>
              </a:ext>
            </a:extLst>
          </p:cNvPr>
          <p:cNvSpPr txBox="1">
            <a:spLocks/>
          </p:cNvSpPr>
          <p:nvPr/>
        </p:nvSpPr>
        <p:spPr>
          <a:xfrm>
            <a:off x="899279" y="1199597"/>
            <a:ext cx="6157601" cy="144660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8800" b="1" kern="100" dirty="0">
                <a:solidFill>
                  <a:schemeClr val="accent2"/>
                </a:solidFill>
                <a:latin typeface="Titillium Web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THANK</a:t>
            </a:r>
            <a:endParaRPr lang="ar-SA" sz="139900" b="1" dirty="0">
              <a:solidFill>
                <a:schemeClr val="accent2"/>
              </a:solidFill>
              <a:latin typeface="Titillium Web" panose="00000500000000000000" pitchFamily="2" charset="0"/>
            </a:endParaRPr>
          </a:p>
        </p:txBody>
      </p:sp>
      <p:sp>
        <p:nvSpPr>
          <p:cNvPr id="28" name="مربع نص 6">
            <a:extLst>
              <a:ext uri="{FF2B5EF4-FFF2-40B4-BE49-F238E27FC236}">
                <a16:creationId xmlns:a16="http://schemas.microsoft.com/office/drawing/2014/main" id="{9721EA45-7F6A-7D5C-428F-CEC2CD4DFC79}"/>
              </a:ext>
            </a:extLst>
          </p:cNvPr>
          <p:cNvSpPr txBox="1"/>
          <p:nvPr/>
        </p:nvSpPr>
        <p:spPr>
          <a:xfrm>
            <a:off x="2983193" y="2290096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GB" sz="2800" b="1" kern="100" dirty="0">
                <a:solidFill>
                  <a:schemeClr val="bg2"/>
                </a:solidFill>
                <a:latin typeface="Titillium Web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GB" sz="2800" b="1" kern="100" dirty="0">
                <a:solidFill>
                  <a:schemeClr val="bg2"/>
                </a:solidFill>
                <a:effectLst/>
                <a:latin typeface="Titillium Web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ou for your time</a:t>
            </a:r>
            <a:endParaRPr lang="ar-SA" sz="2800" dirty="0">
              <a:solidFill>
                <a:schemeClr val="bg2"/>
              </a:solidFill>
              <a:latin typeface="Titillium Web" panose="00000500000000000000" pitchFamily="2" charset="0"/>
            </a:endParaRPr>
          </a:p>
        </p:txBody>
      </p:sp>
      <p:sp>
        <p:nvSpPr>
          <p:cNvPr id="36" name="مربع نص 8">
            <a:extLst>
              <a:ext uri="{FF2B5EF4-FFF2-40B4-BE49-F238E27FC236}">
                <a16:creationId xmlns:a16="http://schemas.microsoft.com/office/drawing/2014/main" id="{B0B52ED5-A6D3-8232-0A31-153665D4AA0F}"/>
              </a:ext>
            </a:extLst>
          </p:cNvPr>
          <p:cNvSpPr txBox="1"/>
          <p:nvPr/>
        </p:nvSpPr>
        <p:spPr>
          <a:xfrm>
            <a:off x="1678768" y="2764470"/>
            <a:ext cx="671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400" b="1" dirty="0">
                <a:solidFill>
                  <a:schemeClr val="bg2"/>
                </a:solidFill>
                <a:latin typeface="Titillium Web" panose="00000500000000000000" pitchFamily="2" charset="0"/>
                <a:ea typeface="Roboto" panose="02000000000000000000" pitchFamily="2" charset="0"/>
              </a:rPr>
              <a:t>We wish our project satisfied your interest</a:t>
            </a:r>
            <a:r>
              <a:rPr lang="en-US" sz="2400" dirty="0">
                <a:solidFill>
                  <a:schemeClr val="bg2"/>
                </a:solidFill>
                <a:latin typeface="Titillium Web" panose="00000500000000000000" pitchFamily="2" charset="0"/>
              </a:rPr>
              <a:t>.</a:t>
            </a:r>
            <a:endParaRPr lang="ar-SA" sz="2400" dirty="0">
              <a:solidFill>
                <a:schemeClr val="bg2"/>
              </a:solidFill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2866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0128-0E3F-1FC3-BB56-7A25A2EC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6E1E24-FF73-0E3B-AA39-12BFBA66C9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792054"/>
              </p:ext>
            </p:extLst>
          </p:nvPr>
        </p:nvGraphicFramePr>
        <p:xfrm>
          <a:off x="1534221" y="38659"/>
          <a:ext cx="6075557" cy="46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4198960C-1E91-90D2-537C-258B411B0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" name="Picture 9" descr="A black and red logo&#10;&#10;Description automatically generated">
            <a:extLst>
              <a:ext uri="{FF2B5EF4-FFF2-40B4-BE49-F238E27FC236}">
                <a16:creationId xmlns:a16="http://schemas.microsoft.com/office/drawing/2014/main" id="{F59D5837-5B1D-8794-137D-782B74F2EB9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31D318C-061F-6F79-A325-BCF9EF8B1880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C60FA1E0-B601-5C24-A6A7-C3E65A9414AA}"/>
              </a:ext>
            </a:extLst>
          </p:cNvPr>
          <p:cNvSpPr/>
          <p:nvPr/>
        </p:nvSpPr>
        <p:spPr>
          <a:xfrm>
            <a:off x="8118255" y="-110993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81FE6FC-CE22-31E1-BBE4-DEE799EA71E1}"/>
              </a:ext>
            </a:extLst>
          </p:cNvPr>
          <p:cNvSpPr/>
          <p:nvPr/>
        </p:nvSpPr>
        <p:spPr>
          <a:xfrm>
            <a:off x="1584325" y="158807"/>
            <a:ext cx="563879" cy="578333"/>
          </a:xfrm>
          <a:prstGeom prst="ellipse">
            <a:avLst/>
          </a:prstGeom>
          <a:solidFill>
            <a:srgbClr val="FF0000">
              <a:alpha val="97000"/>
            </a:srgbClr>
          </a:solidFill>
          <a:ln cap="rnd"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1783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731E5DEB-46F2-87E1-611B-1B3165515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473874D-BDCA-5159-0CC3-C3E3882F79FF}"/>
              </a:ext>
            </a:extLst>
          </p:cNvPr>
          <p:cNvGrpSpPr/>
          <p:nvPr/>
        </p:nvGrpSpPr>
        <p:grpSpPr>
          <a:xfrm>
            <a:off x="5930981" y="2238279"/>
            <a:ext cx="1736680" cy="1369779"/>
            <a:chOff x="6439581" y="1113598"/>
            <a:chExt cx="1736680" cy="1369779"/>
          </a:xfrm>
        </p:grpSpPr>
        <p:grpSp>
          <p:nvGrpSpPr>
            <p:cNvPr id="255" name="Google Shape;255;p19">
              <a:extLst>
                <a:ext uri="{FF2B5EF4-FFF2-40B4-BE49-F238E27FC236}">
                  <a16:creationId xmlns:a16="http://schemas.microsoft.com/office/drawing/2014/main" id="{14C610E9-FC24-7046-5F4F-F1570E6CE6EF}"/>
                </a:ext>
              </a:extLst>
            </p:cNvPr>
            <p:cNvGrpSpPr/>
            <p:nvPr/>
          </p:nvGrpSpPr>
          <p:grpSpPr>
            <a:xfrm>
              <a:off x="6439581" y="1449321"/>
              <a:ext cx="1736680" cy="1034056"/>
              <a:chOff x="6540545" y="1860800"/>
              <a:chExt cx="1520700" cy="1034056"/>
            </a:xfrm>
          </p:grpSpPr>
          <p:sp>
            <p:nvSpPr>
              <p:cNvPr id="256" name="Google Shape;256;p19">
                <a:extLst>
                  <a:ext uri="{FF2B5EF4-FFF2-40B4-BE49-F238E27FC236}">
                    <a16:creationId xmlns:a16="http://schemas.microsoft.com/office/drawing/2014/main" id="{14172A34-A733-4030-4A58-46FE9E90DFF8}"/>
                  </a:ext>
                </a:extLst>
              </p:cNvPr>
              <p:cNvSpPr txBox="1"/>
              <p:nvPr/>
            </p:nvSpPr>
            <p:spPr>
              <a:xfrm>
                <a:off x="6540545" y="1860800"/>
                <a:ext cx="1520700" cy="47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600"/>
                  </a:spcAft>
                </a:pPr>
                <a:r>
                  <a:rPr lang="en-GB" sz="20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weather factors </a:t>
                </a:r>
                <a:endParaRPr sz="20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57" name="Google Shape;257;p19">
                <a:extLst>
                  <a:ext uri="{FF2B5EF4-FFF2-40B4-BE49-F238E27FC236}">
                    <a16:creationId xmlns:a16="http://schemas.microsoft.com/office/drawing/2014/main" id="{736DE1D5-A225-8191-C325-0C886EB1259D}"/>
                  </a:ext>
                </a:extLst>
              </p:cNvPr>
              <p:cNvSpPr txBox="1"/>
              <p:nvPr/>
            </p:nvSpPr>
            <p:spPr>
              <a:xfrm>
                <a:off x="6677495" y="2178756"/>
                <a:ext cx="1246800" cy="7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>
                  <a:spcAft>
                    <a:spcPts val="1600"/>
                  </a:spcAft>
                </a:pPr>
                <a:r>
                  <a:rPr lang="en-GB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Coating for hull plane to avoid weather factor</a:t>
                </a:r>
              </a:p>
            </p:txBody>
          </p:sp>
        </p:grpSp>
        <p:sp>
          <p:nvSpPr>
            <p:cNvPr id="22" name="Google Shape;9545;p122">
              <a:extLst>
                <a:ext uri="{FF2B5EF4-FFF2-40B4-BE49-F238E27FC236}">
                  <a16:creationId xmlns:a16="http://schemas.microsoft.com/office/drawing/2014/main" id="{F7648E8D-8D3F-6824-B0BF-389EAECDF793}"/>
                </a:ext>
              </a:extLst>
            </p:cNvPr>
            <p:cNvSpPr/>
            <p:nvPr/>
          </p:nvSpPr>
          <p:spPr>
            <a:xfrm>
              <a:off x="7079930" y="1113598"/>
              <a:ext cx="358832" cy="359562"/>
            </a:xfrm>
            <a:custGeom>
              <a:avLst/>
              <a:gdLst/>
              <a:ahLst/>
              <a:cxnLst/>
              <a:rect l="l" t="t" r="r" b="b"/>
              <a:pathLst>
                <a:path w="11300" h="11323" extrusionOk="0">
                  <a:moveTo>
                    <a:pt x="5620" y="333"/>
                  </a:moveTo>
                  <a:cubicBezTo>
                    <a:pt x="5715" y="333"/>
                    <a:pt x="5787" y="405"/>
                    <a:pt x="5787" y="500"/>
                  </a:cubicBezTo>
                  <a:lnTo>
                    <a:pt x="5787" y="560"/>
                  </a:lnTo>
                  <a:lnTo>
                    <a:pt x="5453" y="560"/>
                  </a:lnTo>
                  <a:lnTo>
                    <a:pt x="5453" y="500"/>
                  </a:lnTo>
                  <a:cubicBezTo>
                    <a:pt x="5453" y="405"/>
                    <a:pt x="5536" y="333"/>
                    <a:pt x="5620" y="333"/>
                  </a:cubicBezTo>
                  <a:close/>
                  <a:moveTo>
                    <a:pt x="5465" y="917"/>
                  </a:moveTo>
                  <a:lnTo>
                    <a:pt x="5465" y="5822"/>
                  </a:lnTo>
                  <a:cubicBezTo>
                    <a:pt x="5120" y="5560"/>
                    <a:pt x="4703" y="5405"/>
                    <a:pt x="4251" y="5405"/>
                  </a:cubicBezTo>
                  <a:cubicBezTo>
                    <a:pt x="3810" y="5405"/>
                    <a:pt x="3393" y="5560"/>
                    <a:pt x="3060" y="5810"/>
                  </a:cubicBezTo>
                  <a:cubicBezTo>
                    <a:pt x="3108" y="4536"/>
                    <a:pt x="3370" y="3322"/>
                    <a:pt x="3834" y="2417"/>
                  </a:cubicBezTo>
                  <a:cubicBezTo>
                    <a:pt x="4286" y="1524"/>
                    <a:pt x="4846" y="1000"/>
                    <a:pt x="5465" y="917"/>
                  </a:cubicBezTo>
                  <a:close/>
                  <a:moveTo>
                    <a:pt x="5822" y="917"/>
                  </a:moveTo>
                  <a:cubicBezTo>
                    <a:pt x="6441" y="1000"/>
                    <a:pt x="7037" y="1584"/>
                    <a:pt x="7501" y="2524"/>
                  </a:cubicBezTo>
                  <a:cubicBezTo>
                    <a:pt x="7526" y="2582"/>
                    <a:pt x="7579" y="2617"/>
                    <a:pt x="7642" y="2617"/>
                  </a:cubicBezTo>
                  <a:cubicBezTo>
                    <a:pt x="7669" y="2617"/>
                    <a:pt x="7698" y="2610"/>
                    <a:pt x="7727" y="2596"/>
                  </a:cubicBezTo>
                  <a:cubicBezTo>
                    <a:pt x="7811" y="2548"/>
                    <a:pt x="7834" y="2465"/>
                    <a:pt x="7799" y="2369"/>
                  </a:cubicBezTo>
                  <a:cubicBezTo>
                    <a:pt x="7525" y="1810"/>
                    <a:pt x="7215" y="1381"/>
                    <a:pt x="6858" y="1060"/>
                  </a:cubicBezTo>
                  <a:lnTo>
                    <a:pt x="6810" y="1024"/>
                  </a:lnTo>
                  <a:lnTo>
                    <a:pt x="6810" y="1024"/>
                  </a:lnTo>
                  <a:cubicBezTo>
                    <a:pt x="7799" y="1238"/>
                    <a:pt x="8692" y="1715"/>
                    <a:pt x="9406" y="2453"/>
                  </a:cubicBezTo>
                  <a:cubicBezTo>
                    <a:pt x="10311" y="3358"/>
                    <a:pt x="10847" y="4536"/>
                    <a:pt x="10954" y="5798"/>
                  </a:cubicBezTo>
                  <a:cubicBezTo>
                    <a:pt x="10597" y="5560"/>
                    <a:pt x="10180" y="5405"/>
                    <a:pt x="9751" y="5405"/>
                  </a:cubicBezTo>
                  <a:cubicBezTo>
                    <a:pt x="9299" y="5405"/>
                    <a:pt x="8870" y="5560"/>
                    <a:pt x="8537" y="5822"/>
                  </a:cubicBezTo>
                  <a:cubicBezTo>
                    <a:pt x="8513" y="4834"/>
                    <a:pt x="8346" y="3893"/>
                    <a:pt x="8061" y="3060"/>
                  </a:cubicBezTo>
                  <a:cubicBezTo>
                    <a:pt x="8042" y="2984"/>
                    <a:pt x="7977" y="2946"/>
                    <a:pt x="7909" y="2946"/>
                  </a:cubicBezTo>
                  <a:cubicBezTo>
                    <a:pt x="7892" y="2946"/>
                    <a:pt x="7875" y="2948"/>
                    <a:pt x="7858" y="2953"/>
                  </a:cubicBezTo>
                  <a:cubicBezTo>
                    <a:pt x="7763" y="2988"/>
                    <a:pt x="7727" y="3072"/>
                    <a:pt x="7751" y="3167"/>
                  </a:cubicBezTo>
                  <a:cubicBezTo>
                    <a:pt x="8025" y="3953"/>
                    <a:pt x="8180" y="4858"/>
                    <a:pt x="8215" y="5810"/>
                  </a:cubicBezTo>
                  <a:cubicBezTo>
                    <a:pt x="7882" y="5560"/>
                    <a:pt x="7453" y="5405"/>
                    <a:pt x="7025" y="5405"/>
                  </a:cubicBezTo>
                  <a:cubicBezTo>
                    <a:pt x="6572" y="5405"/>
                    <a:pt x="6156" y="5560"/>
                    <a:pt x="5822" y="5822"/>
                  </a:cubicBezTo>
                  <a:lnTo>
                    <a:pt x="5822" y="917"/>
                  </a:lnTo>
                  <a:close/>
                  <a:moveTo>
                    <a:pt x="5596" y="8299"/>
                  </a:moveTo>
                  <a:cubicBezTo>
                    <a:pt x="5679" y="8299"/>
                    <a:pt x="5751" y="8370"/>
                    <a:pt x="5751" y="8453"/>
                  </a:cubicBezTo>
                  <a:lnTo>
                    <a:pt x="5751" y="9894"/>
                  </a:lnTo>
                  <a:lnTo>
                    <a:pt x="5787" y="9894"/>
                  </a:lnTo>
                  <a:cubicBezTo>
                    <a:pt x="5787" y="10489"/>
                    <a:pt x="5310" y="10978"/>
                    <a:pt x="4727" y="10978"/>
                  </a:cubicBezTo>
                  <a:cubicBezTo>
                    <a:pt x="4286" y="10978"/>
                    <a:pt x="3882" y="10704"/>
                    <a:pt x="3715" y="10287"/>
                  </a:cubicBezTo>
                  <a:cubicBezTo>
                    <a:pt x="3703" y="10239"/>
                    <a:pt x="3703" y="10192"/>
                    <a:pt x="3739" y="10144"/>
                  </a:cubicBezTo>
                  <a:cubicBezTo>
                    <a:pt x="3762" y="10097"/>
                    <a:pt x="3822" y="10073"/>
                    <a:pt x="3870" y="10073"/>
                  </a:cubicBezTo>
                  <a:cubicBezTo>
                    <a:pt x="3941" y="10073"/>
                    <a:pt x="4001" y="10108"/>
                    <a:pt x="4012" y="10168"/>
                  </a:cubicBezTo>
                  <a:cubicBezTo>
                    <a:pt x="4120" y="10454"/>
                    <a:pt x="4393" y="10632"/>
                    <a:pt x="4691" y="10644"/>
                  </a:cubicBezTo>
                  <a:cubicBezTo>
                    <a:pt x="4882" y="10644"/>
                    <a:pt x="5072" y="10573"/>
                    <a:pt x="5203" y="10442"/>
                  </a:cubicBezTo>
                  <a:cubicBezTo>
                    <a:pt x="5358" y="10287"/>
                    <a:pt x="5429" y="10097"/>
                    <a:pt x="5429" y="9906"/>
                  </a:cubicBezTo>
                  <a:lnTo>
                    <a:pt x="5429" y="8453"/>
                  </a:lnTo>
                  <a:cubicBezTo>
                    <a:pt x="5429" y="8370"/>
                    <a:pt x="5501" y="8299"/>
                    <a:pt x="5596" y="8299"/>
                  </a:cubicBezTo>
                  <a:close/>
                  <a:moveTo>
                    <a:pt x="5644" y="0"/>
                  </a:moveTo>
                  <a:cubicBezTo>
                    <a:pt x="5370" y="0"/>
                    <a:pt x="5144" y="226"/>
                    <a:pt x="5144" y="500"/>
                  </a:cubicBezTo>
                  <a:lnTo>
                    <a:pt x="5144" y="583"/>
                  </a:lnTo>
                  <a:cubicBezTo>
                    <a:pt x="4215" y="667"/>
                    <a:pt x="3322" y="976"/>
                    <a:pt x="2524" y="1500"/>
                  </a:cubicBezTo>
                  <a:cubicBezTo>
                    <a:pt x="1631" y="2096"/>
                    <a:pt x="917" y="2929"/>
                    <a:pt x="476" y="3905"/>
                  </a:cubicBezTo>
                  <a:cubicBezTo>
                    <a:pt x="429" y="4001"/>
                    <a:pt x="476" y="4084"/>
                    <a:pt x="560" y="4131"/>
                  </a:cubicBezTo>
                  <a:cubicBezTo>
                    <a:pt x="585" y="4144"/>
                    <a:pt x="610" y="4150"/>
                    <a:pt x="633" y="4150"/>
                  </a:cubicBezTo>
                  <a:cubicBezTo>
                    <a:pt x="697" y="4150"/>
                    <a:pt x="751" y="4106"/>
                    <a:pt x="786" y="4036"/>
                  </a:cubicBezTo>
                  <a:cubicBezTo>
                    <a:pt x="1203" y="3119"/>
                    <a:pt x="1869" y="2346"/>
                    <a:pt x="2727" y="1774"/>
                  </a:cubicBezTo>
                  <a:cubicBezTo>
                    <a:pt x="3262" y="1417"/>
                    <a:pt x="3858" y="1167"/>
                    <a:pt x="4477" y="1036"/>
                  </a:cubicBezTo>
                  <a:lnTo>
                    <a:pt x="4477" y="1036"/>
                  </a:lnTo>
                  <a:cubicBezTo>
                    <a:pt x="4132" y="1310"/>
                    <a:pt x="3822" y="1738"/>
                    <a:pt x="3560" y="2274"/>
                  </a:cubicBezTo>
                  <a:cubicBezTo>
                    <a:pt x="3072" y="3239"/>
                    <a:pt x="2774" y="4489"/>
                    <a:pt x="2739" y="5822"/>
                  </a:cubicBezTo>
                  <a:cubicBezTo>
                    <a:pt x="2393" y="5560"/>
                    <a:pt x="1977" y="5405"/>
                    <a:pt x="1536" y="5405"/>
                  </a:cubicBezTo>
                  <a:cubicBezTo>
                    <a:pt x="1095" y="5405"/>
                    <a:pt x="667" y="5560"/>
                    <a:pt x="345" y="5810"/>
                  </a:cubicBezTo>
                  <a:cubicBezTo>
                    <a:pt x="369" y="5405"/>
                    <a:pt x="441" y="5024"/>
                    <a:pt x="560" y="4643"/>
                  </a:cubicBezTo>
                  <a:cubicBezTo>
                    <a:pt x="595" y="4560"/>
                    <a:pt x="548" y="4465"/>
                    <a:pt x="464" y="4441"/>
                  </a:cubicBezTo>
                  <a:cubicBezTo>
                    <a:pt x="445" y="4436"/>
                    <a:pt x="427" y="4434"/>
                    <a:pt x="409" y="4434"/>
                  </a:cubicBezTo>
                  <a:cubicBezTo>
                    <a:pt x="338" y="4434"/>
                    <a:pt x="279" y="4472"/>
                    <a:pt x="250" y="4548"/>
                  </a:cubicBezTo>
                  <a:cubicBezTo>
                    <a:pt x="83" y="5084"/>
                    <a:pt x="0" y="5644"/>
                    <a:pt x="0" y="6227"/>
                  </a:cubicBezTo>
                  <a:cubicBezTo>
                    <a:pt x="0" y="6287"/>
                    <a:pt x="24" y="6334"/>
                    <a:pt x="72" y="6358"/>
                  </a:cubicBezTo>
                  <a:cubicBezTo>
                    <a:pt x="107" y="6385"/>
                    <a:pt x="150" y="6398"/>
                    <a:pt x="184" y="6398"/>
                  </a:cubicBezTo>
                  <a:cubicBezTo>
                    <a:pt x="195" y="6398"/>
                    <a:pt x="205" y="6397"/>
                    <a:pt x="214" y="6394"/>
                  </a:cubicBezTo>
                  <a:cubicBezTo>
                    <a:pt x="250" y="6370"/>
                    <a:pt x="286" y="6358"/>
                    <a:pt x="298" y="6334"/>
                  </a:cubicBezTo>
                  <a:cubicBezTo>
                    <a:pt x="583" y="5977"/>
                    <a:pt x="1048" y="5751"/>
                    <a:pt x="1524" y="5751"/>
                  </a:cubicBezTo>
                  <a:cubicBezTo>
                    <a:pt x="2024" y="5751"/>
                    <a:pt x="2477" y="5977"/>
                    <a:pt x="2762" y="6334"/>
                  </a:cubicBezTo>
                  <a:cubicBezTo>
                    <a:pt x="2798" y="6370"/>
                    <a:pt x="2834" y="6394"/>
                    <a:pt x="2893" y="6394"/>
                  </a:cubicBezTo>
                  <a:cubicBezTo>
                    <a:pt x="2941" y="6394"/>
                    <a:pt x="3000" y="6358"/>
                    <a:pt x="3036" y="6334"/>
                  </a:cubicBezTo>
                  <a:cubicBezTo>
                    <a:pt x="3322" y="5977"/>
                    <a:pt x="3786" y="5751"/>
                    <a:pt x="4263" y="5751"/>
                  </a:cubicBezTo>
                  <a:cubicBezTo>
                    <a:pt x="4727" y="5751"/>
                    <a:pt x="5179" y="5941"/>
                    <a:pt x="5477" y="6287"/>
                  </a:cubicBezTo>
                  <a:lnTo>
                    <a:pt x="5477" y="7965"/>
                  </a:lnTo>
                  <a:cubicBezTo>
                    <a:pt x="5275" y="8049"/>
                    <a:pt x="5132" y="8227"/>
                    <a:pt x="5132" y="8442"/>
                  </a:cubicBezTo>
                  <a:lnTo>
                    <a:pt x="5132" y="9894"/>
                  </a:lnTo>
                  <a:cubicBezTo>
                    <a:pt x="5132" y="10013"/>
                    <a:pt x="5084" y="10108"/>
                    <a:pt x="5013" y="10192"/>
                  </a:cubicBezTo>
                  <a:cubicBezTo>
                    <a:pt x="4941" y="10263"/>
                    <a:pt x="4834" y="10311"/>
                    <a:pt x="4727" y="10311"/>
                  </a:cubicBezTo>
                  <a:cubicBezTo>
                    <a:pt x="4560" y="10311"/>
                    <a:pt x="4417" y="10204"/>
                    <a:pt x="4358" y="10049"/>
                  </a:cubicBezTo>
                  <a:cubicBezTo>
                    <a:pt x="4286" y="9858"/>
                    <a:pt x="4108" y="9739"/>
                    <a:pt x="3893" y="9739"/>
                  </a:cubicBezTo>
                  <a:cubicBezTo>
                    <a:pt x="3739" y="9739"/>
                    <a:pt x="3572" y="9835"/>
                    <a:pt x="3477" y="9966"/>
                  </a:cubicBezTo>
                  <a:cubicBezTo>
                    <a:pt x="3393" y="10097"/>
                    <a:pt x="3358" y="10275"/>
                    <a:pt x="3441" y="10430"/>
                  </a:cubicBezTo>
                  <a:cubicBezTo>
                    <a:pt x="3643" y="10966"/>
                    <a:pt x="4179" y="11323"/>
                    <a:pt x="4751" y="11323"/>
                  </a:cubicBezTo>
                  <a:lnTo>
                    <a:pt x="4763" y="11323"/>
                  </a:lnTo>
                  <a:cubicBezTo>
                    <a:pt x="5513" y="11299"/>
                    <a:pt x="6144" y="10668"/>
                    <a:pt x="6144" y="9894"/>
                  </a:cubicBezTo>
                  <a:lnTo>
                    <a:pt x="6144" y="8442"/>
                  </a:lnTo>
                  <a:cubicBezTo>
                    <a:pt x="6144" y="8227"/>
                    <a:pt x="6013" y="8049"/>
                    <a:pt x="5798" y="7965"/>
                  </a:cubicBezTo>
                  <a:lnTo>
                    <a:pt x="5798" y="6287"/>
                  </a:lnTo>
                  <a:cubicBezTo>
                    <a:pt x="6084" y="5941"/>
                    <a:pt x="6537" y="5751"/>
                    <a:pt x="7001" y="5751"/>
                  </a:cubicBezTo>
                  <a:cubicBezTo>
                    <a:pt x="7501" y="5751"/>
                    <a:pt x="7953" y="5977"/>
                    <a:pt x="8239" y="6334"/>
                  </a:cubicBezTo>
                  <a:cubicBezTo>
                    <a:pt x="8275" y="6370"/>
                    <a:pt x="8311" y="6394"/>
                    <a:pt x="8370" y="6394"/>
                  </a:cubicBezTo>
                  <a:cubicBezTo>
                    <a:pt x="8418" y="6394"/>
                    <a:pt x="8477" y="6358"/>
                    <a:pt x="8513" y="6334"/>
                  </a:cubicBezTo>
                  <a:cubicBezTo>
                    <a:pt x="8799" y="5977"/>
                    <a:pt x="9263" y="5751"/>
                    <a:pt x="9739" y="5751"/>
                  </a:cubicBezTo>
                  <a:cubicBezTo>
                    <a:pt x="10239" y="5751"/>
                    <a:pt x="10704" y="5977"/>
                    <a:pt x="10978" y="6334"/>
                  </a:cubicBezTo>
                  <a:cubicBezTo>
                    <a:pt x="11013" y="6370"/>
                    <a:pt x="11049" y="6394"/>
                    <a:pt x="11109" y="6394"/>
                  </a:cubicBezTo>
                  <a:cubicBezTo>
                    <a:pt x="11132" y="6394"/>
                    <a:pt x="11144" y="6394"/>
                    <a:pt x="11180" y="6370"/>
                  </a:cubicBezTo>
                  <a:cubicBezTo>
                    <a:pt x="11251" y="6346"/>
                    <a:pt x="11299" y="6287"/>
                    <a:pt x="11299" y="6215"/>
                  </a:cubicBezTo>
                  <a:cubicBezTo>
                    <a:pt x="11275" y="4715"/>
                    <a:pt x="10704" y="3298"/>
                    <a:pt x="9620" y="2226"/>
                  </a:cubicBezTo>
                  <a:cubicBezTo>
                    <a:pt x="8668" y="1274"/>
                    <a:pt x="7453" y="702"/>
                    <a:pt x="6132" y="583"/>
                  </a:cubicBezTo>
                  <a:lnTo>
                    <a:pt x="6132" y="500"/>
                  </a:lnTo>
                  <a:cubicBezTo>
                    <a:pt x="6132" y="226"/>
                    <a:pt x="5906" y="0"/>
                    <a:pt x="56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ACCF2F2-D1AB-EC82-84E8-771936171D82}"/>
              </a:ext>
            </a:extLst>
          </p:cNvPr>
          <p:cNvSpPr/>
          <p:nvPr/>
        </p:nvSpPr>
        <p:spPr>
          <a:xfrm>
            <a:off x="242625" y="1098358"/>
            <a:ext cx="3087315" cy="7748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Technical Skills</a:t>
            </a:r>
            <a:endParaRPr lang="en-GB" sz="3200" dirty="0">
              <a:effectLst/>
              <a:latin typeface="Titillium Web" panose="00000500000000000000" pitchFamily="2" charset="0"/>
              <a:cs typeface="Cairo" pitchFamily="2" charset="-78"/>
            </a:endParaRPr>
          </a:p>
        </p:txBody>
      </p:sp>
      <p:pic>
        <p:nvPicPr>
          <p:cNvPr id="1026" name="Picture 2" descr="Machine Room Less MRL Elevators Manufacturers in Secunderabad ...">
            <a:extLst>
              <a:ext uri="{FF2B5EF4-FFF2-40B4-BE49-F238E27FC236}">
                <a16:creationId xmlns:a16="http://schemas.microsoft.com/office/drawing/2014/main" id="{A9F7A31A-4C7B-594D-C014-78545E9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28" y="1278093"/>
            <a:ext cx="4719108" cy="353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0A1CC830-AF3B-80AA-ABF5-A5C11A4C4368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Training Benefits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3FAF21C0-2ACB-D590-FB08-8866780721B2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7AABA-C12F-2780-3912-9E49CA590DCE}"/>
              </a:ext>
            </a:extLst>
          </p:cNvPr>
          <p:cNvSpPr txBox="1"/>
          <p:nvPr/>
        </p:nvSpPr>
        <p:spPr>
          <a:xfrm>
            <a:off x="242625" y="2143966"/>
            <a:ext cx="4606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Elevators </a:t>
            </a:r>
            <a:r>
              <a:rPr lang="en-GB" sz="24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mechanical system</a:t>
            </a: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Elevators power system and </a:t>
            </a:r>
            <a:r>
              <a:rPr lang="en-GB" sz="24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control unit</a:t>
            </a: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Project management (planning &amp; scheduling and cost study.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rgbClr val="FF0000"/>
                </a:solidFill>
                <a:latin typeface="Titillium Web" panose="00000500000000000000" pitchFamily="2" charset="0"/>
                <a:cs typeface="Cairo" pitchFamily="2" charset="-78"/>
              </a:rPr>
              <a:t>Safety tools</a:t>
            </a:r>
            <a:r>
              <a:rPr lang="en-GB" sz="2400" dirty="0">
                <a:solidFill>
                  <a:schemeClr val="tx1"/>
                </a:solidFill>
                <a:latin typeface="Titillium Web" panose="00000500000000000000" pitchFamily="2" charset="0"/>
                <a:cs typeface="Cairo" pitchFamily="2" charset="-78"/>
              </a:rPr>
              <a:t>.</a:t>
            </a:r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C32093B4-B091-288F-05B5-99C4FF1F9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4" name="Picture 13" descr="A black and red logo&#10;&#10;Description automatically generated">
            <a:extLst>
              <a:ext uri="{FF2B5EF4-FFF2-40B4-BE49-F238E27FC236}">
                <a16:creationId xmlns:a16="http://schemas.microsoft.com/office/drawing/2014/main" id="{7569F5A5-C279-F00F-8FDC-837407BCF8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A556F2A-B927-AF33-D1D1-E2D8B8F2DF00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937608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493EFAAA-D5E0-2F75-9E2D-457E608C5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094B84-BB6F-327C-5394-87ACF23A0DF6}"/>
              </a:ext>
            </a:extLst>
          </p:cNvPr>
          <p:cNvSpPr/>
          <p:nvPr/>
        </p:nvSpPr>
        <p:spPr>
          <a:xfrm>
            <a:off x="3318485" y="1162516"/>
            <a:ext cx="2561535" cy="7748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Soft Skills</a:t>
            </a:r>
            <a:endParaRPr lang="en-GB" sz="3200" dirty="0">
              <a:effectLst/>
              <a:latin typeface="Titillium Web" panose="00000500000000000000" pitchFamily="2" charset="0"/>
              <a:cs typeface="Cairo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8558FF-97EF-055A-0B29-9A857DC940BC}"/>
              </a:ext>
            </a:extLst>
          </p:cNvPr>
          <p:cNvCxnSpPr>
            <a:cxnSpLocks/>
          </p:cNvCxnSpPr>
          <p:nvPr/>
        </p:nvCxnSpPr>
        <p:spPr>
          <a:xfrm>
            <a:off x="2624254" y="3363258"/>
            <a:ext cx="123406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8">
            <a:extLst>
              <a:ext uri="{FF2B5EF4-FFF2-40B4-BE49-F238E27FC236}">
                <a16:creationId xmlns:a16="http://schemas.microsoft.com/office/drawing/2014/main" id="{0A17B024-1523-BCED-C972-9BDA7675B5CA}"/>
              </a:ext>
            </a:extLst>
          </p:cNvPr>
          <p:cNvSpPr txBox="1"/>
          <p:nvPr/>
        </p:nvSpPr>
        <p:spPr>
          <a:xfrm>
            <a:off x="0" y="7434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Training Benefits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F1C4BFFA-6485-411C-4507-17FF8C8FDA04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C6A47D-2AC8-13F0-A932-B4B058D10662}"/>
              </a:ext>
            </a:extLst>
          </p:cNvPr>
          <p:cNvCxnSpPr>
            <a:cxnSpLocks/>
          </p:cNvCxnSpPr>
          <p:nvPr/>
        </p:nvCxnSpPr>
        <p:spPr>
          <a:xfrm>
            <a:off x="418755" y="3363258"/>
            <a:ext cx="132083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C96FD6-E025-4901-8BCA-36B03884F019}"/>
              </a:ext>
            </a:extLst>
          </p:cNvPr>
          <p:cNvCxnSpPr>
            <a:cxnSpLocks/>
          </p:cNvCxnSpPr>
          <p:nvPr/>
        </p:nvCxnSpPr>
        <p:spPr>
          <a:xfrm>
            <a:off x="4930153" y="3363258"/>
            <a:ext cx="14234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CBF5C-F152-3ABE-F0FD-9FEB3BEEEE23}"/>
              </a:ext>
            </a:extLst>
          </p:cNvPr>
          <p:cNvCxnSpPr>
            <a:cxnSpLocks/>
          </p:cNvCxnSpPr>
          <p:nvPr/>
        </p:nvCxnSpPr>
        <p:spPr>
          <a:xfrm>
            <a:off x="7300332" y="3363258"/>
            <a:ext cx="125637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Freeform 7">
            <a:extLst>
              <a:ext uri="{FF2B5EF4-FFF2-40B4-BE49-F238E27FC236}">
                <a16:creationId xmlns:a16="http://schemas.microsoft.com/office/drawing/2014/main" id="{19A57E48-DB1F-3331-EE35-725E02D3BD73}"/>
              </a:ext>
            </a:extLst>
          </p:cNvPr>
          <p:cNvSpPr/>
          <p:nvPr/>
        </p:nvSpPr>
        <p:spPr>
          <a:xfrm>
            <a:off x="933735" y="3232998"/>
            <a:ext cx="250541" cy="25054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4"/>
            </a:solidFill>
          </a:ln>
        </p:spPr>
        <p:txBody>
          <a:bodyPr/>
          <a:lstStyle/>
          <a:p>
            <a:endParaRPr lang="ar-EG" sz="70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3C25F1D0-E8FA-DC78-B8D9-FA3C89AA38E7}"/>
              </a:ext>
            </a:extLst>
          </p:cNvPr>
          <p:cNvSpPr/>
          <p:nvPr/>
        </p:nvSpPr>
        <p:spPr>
          <a:xfrm>
            <a:off x="5528754" y="3231740"/>
            <a:ext cx="250541" cy="25054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4"/>
            </a:solidFill>
          </a:ln>
        </p:spPr>
        <p:txBody>
          <a:bodyPr/>
          <a:lstStyle/>
          <a:p>
            <a:endParaRPr lang="ar-EG" sz="700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DE5045F1-B2C9-2A8C-1B1A-50CF92FA9B4A}"/>
              </a:ext>
            </a:extLst>
          </p:cNvPr>
          <p:cNvSpPr/>
          <p:nvPr/>
        </p:nvSpPr>
        <p:spPr>
          <a:xfrm>
            <a:off x="7782667" y="3221322"/>
            <a:ext cx="250541" cy="25054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4"/>
            </a:solidFill>
          </a:ln>
        </p:spPr>
        <p:txBody>
          <a:bodyPr/>
          <a:lstStyle/>
          <a:p>
            <a:endParaRPr lang="ar-EG" sz="700" dirty="0"/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D4F8F8A1-9872-7F75-B275-F5FE7EAE53EA}"/>
              </a:ext>
            </a:extLst>
          </p:cNvPr>
          <p:cNvSpPr txBox="1"/>
          <p:nvPr/>
        </p:nvSpPr>
        <p:spPr>
          <a:xfrm>
            <a:off x="4838706" y="3696432"/>
            <a:ext cx="1630633" cy="28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6"/>
              </a:lnSpc>
            </a:pPr>
            <a:r>
              <a:rPr lang="en-US" sz="2400" b="1" spc="145" dirty="0">
                <a:solidFill>
                  <a:schemeClr val="tx1"/>
                </a:solidFill>
                <a:latin typeface="Titillium Web" panose="00000500000000000000" pitchFamily="2" charset="0"/>
                <a:ea typeface="Kozuka Mincho Pr6N R" panose="02020400000000000000" pitchFamily="18" charset="-128"/>
                <a:cs typeface="Cairo" pitchFamily="2" charset="-78"/>
              </a:rPr>
              <a:t>Teamwork</a:t>
            </a: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D46B20A7-B418-8520-5097-F468DD4FEABA}"/>
              </a:ext>
            </a:extLst>
          </p:cNvPr>
          <p:cNvSpPr txBox="1"/>
          <p:nvPr/>
        </p:nvSpPr>
        <p:spPr>
          <a:xfrm>
            <a:off x="6768152" y="3610581"/>
            <a:ext cx="2375848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6"/>
              </a:lnSpc>
            </a:pPr>
            <a:r>
              <a:rPr lang="en-US" sz="2400" b="1" spc="145" dirty="0">
                <a:solidFill>
                  <a:schemeClr val="tx1"/>
                </a:solidFill>
                <a:latin typeface="Titillium Web" panose="00000500000000000000" pitchFamily="2" charset="0"/>
                <a:ea typeface="Kozuka Mincho Pr6N R" panose="02020400000000000000" pitchFamily="18" charset="-128"/>
                <a:cs typeface="Cairo" pitchFamily="2" charset="-78"/>
              </a:rPr>
              <a:t>Time Management</a:t>
            </a: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EA83AFFF-46EF-F0D6-22A2-53EF37CC8491}"/>
              </a:ext>
            </a:extLst>
          </p:cNvPr>
          <p:cNvSpPr/>
          <p:nvPr/>
        </p:nvSpPr>
        <p:spPr>
          <a:xfrm>
            <a:off x="3120658" y="3216540"/>
            <a:ext cx="250541" cy="25054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4"/>
            </a:solidFill>
          </a:ln>
        </p:spPr>
        <p:txBody>
          <a:bodyPr/>
          <a:lstStyle/>
          <a:p>
            <a:endParaRPr lang="ar-EG" sz="70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044A987-C76E-DB40-F23B-6CE44315C9BC}"/>
              </a:ext>
            </a:extLst>
          </p:cNvPr>
          <p:cNvSpPr txBox="1"/>
          <p:nvPr/>
        </p:nvSpPr>
        <p:spPr>
          <a:xfrm>
            <a:off x="2379164" y="3623068"/>
            <a:ext cx="1733528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6"/>
              </a:lnSpc>
            </a:pPr>
            <a:r>
              <a:rPr lang="en-US" sz="2400" b="1" spc="145" dirty="0">
                <a:solidFill>
                  <a:schemeClr val="tx1"/>
                </a:solidFill>
                <a:latin typeface="Titillium Web" panose="00000500000000000000" pitchFamily="2" charset="0"/>
                <a:ea typeface="Kozuka Mincho Pr6N R" panose="02020400000000000000" pitchFamily="18" charset="-128"/>
                <a:cs typeface="Cairo" pitchFamily="2" charset="-78"/>
              </a:rPr>
              <a:t>Decision Making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5F404F9B-E1B8-60EB-5459-30B753A89929}"/>
              </a:ext>
            </a:extLst>
          </p:cNvPr>
          <p:cNvSpPr txBox="1"/>
          <p:nvPr/>
        </p:nvSpPr>
        <p:spPr>
          <a:xfrm>
            <a:off x="288073" y="3640677"/>
            <a:ext cx="1733528" cy="284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6"/>
              </a:lnSpc>
            </a:pPr>
            <a:r>
              <a:rPr lang="en-US" sz="2400" b="1" spc="145" dirty="0">
                <a:solidFill>
                  <a:schemeClr val="tx1"/>
                </a:solidFill>
                <a:latin typeface="Titillium Web" panose="00000500000000000000" pitchFamily="2" charset="0"/>
                <a:ea typeface="Kozuka Mincho Pr6N R" panose="02020400000000000000" pitchFamily="18" charset="-128"/>
                <a:cs typeface="Cairo" pitchFamily="2" charset="-78"/>
              </a:rPr>
              <a:t>Leadership</a:t>
            </a:r>
          </a:p>
        </p:txBody>
      </p:sp>
      <p:sp>
        <p:nvSpPr>
          <p:cNvPr id="44" name="Google Shape;9878;p76">
            <a:extLst>
              <a:ext uri="{FF2B5EF4-FFF2-40B4-BE49-F238E27FC236}">
                <a16:creationId xmlns:a16="http://schemas.microsoft.com/office/drawing/2014/main" id="{68CF678E-2C12-86C8-7343-92DDDEC566CF}"/>
              </a:ext>
            </a:extLst>
          </p:cNvPr>
          <p:cNvSpPr/>
          <p:nvPr/>
        </p:nvSpPr>
        <p:spPr>
          <a:xfrm>
            <a:off x="5305040" y="2613365"/>
            <a:ext cx="697967" cy="444486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9" name="Google Shape;9826;p76">
            <a:extLst>
              <a:ext uri="{FF2B5EF4-FFF2-40B4-BE49-F238E27FC236}">
                <a16:creationId xmlns:a16="http://schemas.microsoft.com/office/drawing/2014/main" id="{0D83117E-D42E-D76C-086E-B5EDC5FC7DDA}"/>
              </a:ext>
            </a:extLst>
          </p:cNvPr>
          <p:cNvGrpSpPr/>
          <p:nvPr/>
        </p:nvGrpSpPr>
        <p:grpSpPr>
          <a:xfrm>
            <a:off x="2982417" y="2604748"/>
            <a:ext cx="527021" cy="468416"/>
            <a:chOff x="7929578" y="4284365"/>
            <a:chExt cx="395266" cy="351312"/>
          </a:xfrm>
          <a:solidFill>
            <a:schemeClr val="tx2">
              <a:lumMod val="25000"/>
            </a:schemeClr>
          </a:solidFill>
        </p:grpSpPr>
        <p:sp>
          <p:nvSpPr>
            <p:cNvPr id="50" name="Google Shape;9827;p76">
              <a:extLst>
                <a:ext uri="{FF2B5EF4-FFF2-40B4-BE49-F238E27FC236}">
                  <a16:creationId xmlns:a16="http://schemas.microsoft.com/office/drawing/2014/main" id="{A4C8E9BC-F7A3-C5AE-B81D-F6C659A6B085}"/>
                </a:ext>
              </a:extLst>
            </p:cNvPr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9828;p76">
              <a:extLst>
                <a:ext uri="{FF2B5EF4-FFF2-40B4-BE49-F238E27FC236}">
                  <a16:creationId xmlns:a16="http://schemas.microsoft.com/office/drawing/2014/main" id="{03F28C02-4508-7DF1-075E-B4C96206B8CD}"/>
                </a:ext>
              </a:extLst>
            </p:cNvPr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9829;p76">
              <a:extLst>
                <a:ext uri="{FF2B5EF4-FFF2-40B4-BE49-F238E27FC236}">
                  <a16:creationId xmlns:a16="http://schemas.microsoft.com/office/drawing/2014/main" id="{A124310D-9E07-73AF-2611-30E839E43BC5}"/>
                </a:ext>
              </a:extLst>
            </p:cNvPr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9830;p76">
              <a:extLst>
                <a:ext uri="{FF2B5EF4-FFF2-40B4-BE49-F238E27FC236}">
                  <a16:creationId xmlns:a16="http://schemas.microsoft.com/office/drawing/2014/main" id="{DCA7507F-6FCC-ADF5-3F74-41D1CE562AA2}"/>
                </a:ext>
              </a:extLst>
            </p:cNvPr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4" name="Google Shape;9859;p76">
            <a:extLst>
              <a:ext uri="{FF2B5EF4-FFF2-40B4-BE49-F238E27FC236}">
                <a16:creationId xmlns:a16="http://schemas.microsoft.com/office/drawing/2014/main" id="{FD7C1856-C6AF-E302-B071-4C1CFC116092}"/>
              </a:ext>
            </a:extLst>
          </p:cNvPr>
          <p:cNvGrpSpPr/>
          <p:nvPr/>
        </p:nvGrpSpPr>
        <p:grpSpPr>
          <a:xfrm>
            <a:off x="7587145" y="2600455"/>
            <a:ext cx="641584" cy="509596"/>
            <a:chOff x="2165809" y="3811059"/>
            <a:chExt cx="422542" cy="342973"/>
          </a:xfrm>
          <a:solidFill>
            <a:schemeClr val="tx2">
              <a:lumMod val="25000"/>
            </a:schemeClr>
          </a:solidFill>
        </p:grpSpPr>
        <p:sp>
          <p:nvSpPr>
            <p:cNvPr id="55" name="Google Shape;9860;p76">
              <a:extLst>
                <a:ext uri="{FF2B5EF4-FFF2-40B4-BE49-F238E27FC236}">
                  <a16:creationId xmlns:a16="http://schemas.microsoft.com/office/drawing/2014/main" id="{EDC761F6-41C1-BB10-6639-132BF7020EC6}"/>
                </a:ext>
              </a:extLst>
            </p:cNvPr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9861;p76">
              <a:extLst>
                <a:ext uri="{FF2B5EF4-FFF2-40B4-BE49-F238E27FC236}">
                  <a16:creationId xmlns:a16="http://schemas.microsoft.com/office/drawing/2014/main" id="{5AE98199-58FC-3A95-7EE9-E1E2FF02E884}"/>
                </a:ext>
              </a:extLst>
            </p:cNvPr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9862;p76">
              <a:extLst>
                <a:ext uri="{FF2B5EF4-FFF2-40B4-BE49-F238E27FC236}">
                  <a16:creationId xmlns:a16="http://schemas.microsoft.com/office/drawing/2014/main" id="{4E3B34A7-5911-B523-ED40-0DD47CD1181F}"/>
                </a:ext>
              </a:extLst>
            </p:cNvPr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9863;p76">
              <a:extLst>
                <a:ext uri="{FF2B5EF4-FFF2-40B4-BE49-F238E27FC236}">
                  <a16:creationId xmlns:a16="http://schemas.microsoft.com/office/drawing/2014/main" id="{9A1B3B31-9812-66E1-94CF-C97C30C94F17}"/>
                </a:ext>
              </a:extLst>
            </p:cNvPr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9864;p76">
              <a:extLst>
                <a:ext uri="{FF2B5EF4-FFF2-40B4-BE49-F238E27FC236}">
                  <a16:creationId xmlns:a16="http://schemas.microsoft.com/office/drawing/2014/main" id="{0A843E87-5C3E-DE2B-E9BB-F055725269E5}"/>
                </a:ext>
              </a:extLst>
            </p:cNvPr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9865;p76">
              <a:extLst>
                <a:ext uri="{FF2B5EF4-FFF2-40B4-BE49-F238E27FC236}">
                  <a16:creationId xmlns:a16="http://schemas.microsoft.com/office/drawing/2014/main" id="{899C451D-802C-685B-56EE-E67C24E5735C}"/>
                </a:ext>
              </a:extLst>
            </p:cNvPr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9866;p76">
              <a:extLst>
                <a:ext uri="{FF2B5EF4-FFF2-40B4-BE49-F238E27FC236}">
                  <a16:creationId xmlns:a16="http://schemas.microsoft.com/office/drawing/2014/main" id="{8D316AC0-9158-F67F-A36D-742C8D4866EC}"/>
                </a:ext>
              </a:extLst>
            </p:cNvPr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9867;p76">
              <a:extLst>
                <a:ext uri="{FF2B5EF4-FFF2-40B4-BE49-F238E27FC236}">
                  <a16:creationId xmlns:a16="http://schemas.microsoft.com/office/drawing/2014/main" id="{1FB92F43-1216-4321-3C0D-D4D371C7DD2A}"/>
                </a:ext>
              </a:extLst>
            </p:cNvPr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9868;p76">
              <a:extLst>
                <a:ext uri="{FF2B5EF4-FFF2-40B4-BE49-F238E27FC236}">
                  <a16:creationId xmlns:a16="http://schemas.microsoft.com/office/drawing/2014/main" id="{40B48AD0-84F4-DD65-AB3E-2C065C1E495A}"/>
                </a:ext>
              </a:extLst>
            </p:cNvPr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4" name="Google Shape;9869;p76">
              <a:extLst>
                <a:ext uri="{FF2B5EF4-FFF2-40B4-BE49-F238E27FC236}">
                  <a16:creationId xmlns:a16="http://schemas.microsoft.com/office/drawing/2014/main" id="{568FA500-5488-CAC0-56A0-38D95BF40D37}"/>
                </a:ext>
              </a:extLst>
            </p:cNvPr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5" name="Google Shape;9870;p76">
              <a:extLst>
                <a:ext uri="{FF2B5EF4-FFF2-40B4-BE49-F238E27FC236}">
                  <a16:creationId xmlns:a16="http://schemas.microsoft.com/office/drawing/2014/main" id="{8325D379-5B3C-612F-F1C1-C0EE08B41213}"/>
                </a:ext>
              </a:extLst>
            </p:cNvPr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7" name="Google Shape;9871;p76">
              <a:extLst>
                <a:ext uri="{FF2B5EF4-FFF2-40B4-BE49-F238E27FC236}">
                  <a16:creationId xmlns:a16="http://schemas.microsoft.com/office/drawing/2014/main" id="{F506B6D7-9731-EC36-5D24-CBFAB4039B25}"/>
                </a:ext>
              </a:extLst>
            </p:cNvPr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8" name="Google Shape;9872;p76">
              <a:extLst>
                <a:ext uri="{FF2B5EF4-FFF2-40B4-BE49-F238E27FC236}">
                  <a16:creationId xmlns:a16="http://schemas.microsoft.com/office/drawing/2014/main" id="{CF3C845A-9DDB-FFB1-7937-B9825EDED3E7}"/>
                </a:ext>
              </a:extLst>
            </p:cNvPr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9" name="Google Shape;9873;p76">
              <a:extLst>
                <a:ext uri="{FF2B5EF4-FFF2-40B4-BE49-F238E27FC236}">
                  <a16:creationId xmlns:a16="http://schemas.microsoft.com/office/drawing/2014/main" id="{7C2AB4B2-5B63-A218-99F5-0D015CE69F8B}"/>
                </a:ext>
              </a:extLst>
            </p:cNvPr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0" name="Google Shape;9874;p76">
              <a:extLst>
                <a:ext uri="{FF2B5EF4-FFF2-40B4-BE49-F238E27FC236}">
                  <a16:creationId xmlns:a16="http://schemas.microsoft.com/office/drawing/2014/main" id="{BA27C2E4-57ED-9281-C829-082311D64CBC}"/>
                </a:ext>
              </a:extLst>
            </p:cNvPr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1" name="Google Shape;9875;p76">
              <a:extLst>
                <a:ext uri="{FF2B5EF4-FFF2-40B4-BE49-F238E27FC236}">
                  <a16:creationId xmlns:a16="http://schemas.microsoft.com/office/drawing/2014/main" id="{0C26D281-5C98-B3AA-2EBC-34878C02F923}"/>
                </a:ext>
              </a:extLst>
            </p:cNvPr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Google Shape;9876;p76">
              <a:extLst>
                <a:ext uri="{FF2B5EF4-FFF2-40B4-BE49-F238E27FC236}">
                  <a16:creationId xmlns:a16="http://schemas.microsoft.com/office/drawing/2014/main" id="{8F204AFF-3BA2-CE3D-E90C-69DF72CFC5C4}"/>
                </a:ext>
              </a:extLst>
            </p:cNvPr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3" name="Google Shape;9877;p76">
              <a:extLst>
                <a:ext uri="{FF2B5EF4-FFF2-40B4-BE49-F238E27FC236}">
                  <a16:creationId xmlns:a16="http://schemas.microsoft.com/office/drawing/2014/main" id="{CF322FD3-36A3-950A-34A9-DFC5E7E5A13F}"/>
                </a:ext>
              </a:extLst>
            </p:cNvPr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34" name="Google Shape;12088;p80">
            <a:extLst>
              <a:ext uri="{FF2B5EF4-FFF2-40B4-BE49-F238E27FC236}">
                <a16:creationId xmlns:a16="http://schemas.microsoft.com/office/drawing/2014/main" id="{E4C93AD3-29D5-4CDF-5E43-58F5D57BFD46}"/>
              </a:ext>
            </a:extLst>
          </p:cNvPr>
          <p:cNvGrpSpPr/>
          <p:nvPr/>
        </p:nvGrpSpPr>
        <p:grpSpPr>
          <a:xfrm>
            <a:off x="944290" y="2585096"/>
            <a:ext cx="333027" cy="485132"/>
            <a:chOff x="6155459" y="1969108"/>
            <a:chExt cx="249770" cy="363849"/>
          </a:xfrm>
          <a:solidFill>
            <a:schemeClr val="tx2">
              <a:lumMod val="25000"/>
            </a:schemeClr>
          </a:solidFill>
        </p:grpSpPr>
        <p:sp>
          <p:nvSpPr>
            <p:cNvPr id="1035" name="Google Shape;12089;p80">
              <a:extLst>
                <a:ext uri="{FF2B5EF4-FFF2-40B4-BE49-F238E27FC236}">
                  <a16:creationId xmlns:a16="http://schemas.microsoft.com/office/drawing/2014/main" id="{D001F18D-B0FE-6F44-0E26-AF231416ECFF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6" name="Google Shape;12090;p80">
              <a:extLst>
                <a:ext uri="{FF2B5EF4-FFF2-40B4-BE49-F238E27FC236}">
                  <a16:creationId xmlns:a16="http://schemas.microsoft.com/office/drawing/2014/main" id="{1D26DDAD-A07B-2DB0-63F9-AD65CAE94EDA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7" name="Google Shape;12091;p80">
              <a:extLst>
                <a:ext uri="{FF2B5EF4-FFF2-40B4-BE49-F238E27FC236}">
                  <a16:creationId xmlns:a16="http://schemas.microsoft.com/office/drawing/2014/main" id="{7C108A11-9CCB-E5D2-F064-B620C12DC1C0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8" name="Google Shape;12092;p80">
              <a:extLst>
                <a:ext uri="{FF2B5EF4-FFF2-40B4-BE49-F238E27FC236}">
                  <a16:creationId xmlns:a16="http://schemas.microsoft.com/office/drawing/2014/main" id="{09823159-16B1-C721-CF6F-4613E08EC33D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9" name="Google Shape;12093;p80">
              <a:extLst>
                <a:ext uri="{FF2B5EF4-FFF2-40B4-BE49-F238E27FC236}">
                  <a16:creationId xmlns:a16="http://schemas.microsoft.com/office/drawing/2014/main" id="{A855B336-F492-06D5-2521-1EA006FEA7F8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0" name="Google Shape;12094;p80">
              <a:extLst>
                <a:ext uri="{FF2B5EF4-FFF2-40B4-BE49-F238E27FC236}">
                  <a16:creationId xmlns:a16="http://schemas.microsoft.com/office/drawing/2014/main" id="{906F6B80-278A-2D52-3FE1-2B13BBD11FA0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1" name="Google Shape;12095;p80">
              <a:extLst>
                <a:ext uri="{FF2B5EF4-FFF2-40B4-BE49-F238E27FC236}">
                  <a16:creationId xmlns:a16="http://schemas.microsoft.com/office/drawing/2014/main" id="{54C605F5-C5D7-B2B0-E201-EDDC2EEC4DA1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2" name="Google Shape;12096;p80">
              <a:extLst>
                <a:ext uri="{FF2B5EF4-FFF2-40B4-BE49-F238E27FC236}">
                  <a16:creationId xmlns:a16="http://schemas.microsoft.com/office/drawing/2014/main" id="{773F4433-9FB0-09F9-4257-B77B4FFAE060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3" name="Google Shape;12097;p80">
              <a:extLst>
                <a:ext uri="{FF2B5EF4-FFF2-40B4-BE49-F238E27FC236}">
                  <a16:creationId xmlns:a16="http://schemas.microsoft.com/office/drawing/2014/main" id="{39F40E11-ACFF-9524-46B1-2F56B072AB86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044" name="Picture 1043" descr="A black and white logo&#10;&#10;Description automatically generated">
            <a:extLst>
              <a:ext uri="{FF2B5EF4-FFF2-40B4-BE49-F238E27FC236}">
                <a16:creationId xmlns:a16="http://schemas.microsoft.com/office/drawing/2014/main" id="{2B50CA72-86F5-08AD-0DE5-3B939EEC0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45" name="Picture 1044" descr="A black and red logo&#10;&#10;Description automatically generated">
            <a:extLst>
              <a:ext uri="{FF2B5EF4-FFF2-40B4-BE49-F238E27FC236}">
                <a16:creationId xmlns:a16="http://schemas.microsoft.com/office/drawing/2014/main" id="{C16213F0-AB91-8A45-B4A0-D3C59AB50C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BFE81ACD-7DDD-243E-5A1F-FD636ECB5BC4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10492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/>
      <p:bldP spid="13" grpId="0"/>
      <p:bldP spid="15" grpId="0" animBg="1"/>
      <p:bldP spid="16" grpId="0"/>
      <p:bldP spid="21" grpId="0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CADC-190E-25EC-30B3-59D693CB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8CF532-91D5-F447-90B8-B7CD711770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777790"/>
              </p:ext>
            </p:extLst>
          </p:nvPr>
        </p:nvGraphicFramePr>
        <p:xfrm>
          <a:off x="1534221" y="46093"/>
          <a:ext cx="6075557" cy="46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056EC8AA-7953-4A4E-7F6B-56C61122F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10" name="Picture 9" descr="A black and red logo&#10;&#10;Description automatically generated">
            <a:extLst>
              <a:ext uri="{FF2B5EF4-FFF2-40B4-BE49-F238E27FC236}">
                <a16:creationId xmlns:a16="http://schemas.microsoft.com/office/drawing/2014/main" id="{8A3F6D68-DA5C-39DE-310B-D72DF7C48B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CA3E66B-36D4-CBFC-D92F-4A5FA818D6FC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8DFB3B01-1004-4ED9-0AFB-CD8432AA5FCF}"/>
              </a:ext>
            </a:extLst>
          </p:cNvPr>
          <p:cNvSpPr/>
          <p:nvPr/>
        </p:nvSpPr>
        <p:spPr>
          <a:xfrm>
            <a:off x="8118255" y="-110993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4FD53E-0347-5C74-767A-719D9085C247}"/>
              </a:ext>
            </a:extLst>
          </p:cNvPr>
          <p:cNvSpPr/>
          <p:nvPr/>
        </p:nvSpPr>
        <p:spPr>
          <a:xfrm>
            <a:off x="1907532" y="793881"/>
            <a:ext cx="563879" cy="578333"/>
          </a:xfrm>
          <a:prstGeom prst="ellipse">
            <a:avLst/>
          </a:prstGeom>
          <a:solidFill>
            <a:srgbClr val="FF0000">
              <a:alpha val="97000"/>
            </a:srgbClr>
          </a:solidFill>
          <a:ln cap="rnd"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56618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731E5DEB-46F2-87E1-611B-1B3165515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FAF21C0-2ACB-D590-FB08-8866780721B2}"/>
              </a:ext>
            </a:extLst>
          </p:cNvPr>
          <p:cNvSpPr/>
          <p:nvPr/>
        </p:nvSpPr>
        <p:spPr>
          <a:xfrm>
            <a:off x="8040520" y="13092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EFC66-95E7-EF8D-F6C1-89AB3866A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91D7F84-863F-EF5E-8A7E-CD84CCB2A753}"/>
              </a:ext>
            </a:extLst>
          </p:cNvPr>
          <p:cNvSpPr txBox="1"/>
          <p:nvPr/>
        </p:nvSpPr>
        <p:spPr>
          <a:xfrm>
            <a:off x="0" y="0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Project Overview &amp; Introduction</a:t>
            </a: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65DEEA27-A5BD-005C-DE63-BA2160533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CAB8D5B4-8845-3981-6BE7-25DF648AF9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D54920-46C6-F9D2-07F8-AF3829F42F66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8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044984B-4E71-1594-B9A0-5A9535E672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25653"/>
              </p:ext>
            </p:extLst>
          </p:nvPr>
        </p:nvGraphicFramePr>
        <p:xfrm>
          <a:off x="972133" y="898655"/>
          <a:ext cx="7254240" cy="376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8296073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>
          <a:extLst>
            <a:ext uri="{FF2B5EF4-FFF2-40B4-BE49-F238E27FC236}">
              <a16:creationId xmlns:a16="http://schemas.microsoft.com/office/drawing/2014/main" id="{8EE28A88-AE0B-C9D0-BD80-F934AC5A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24895B8-7477-1935-FE39-1CF67548C9C6}"/>
              </a:ext>
            </a:extLst>
          </p:cNvPr>
          <p:cNvSpPr/>
          <p:nvPr/>
        </p:nvSpPr>
        <p:spPr>
          <a:xfrm>
            <a:off x="2923728" y="595290"/>
            <a:ext cx="3351050" cy="54085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kern="1200" dirty="0">
                <a:solidFill>
                  <a:srgbClr val="000000"/>
                </a:solidFill>
                <a:effectLst/>
                <a:latin typeface="Titillium Web" panose="00000500000000000000" pitchFamily="2" charset="0"/>
                <a:cs typeface="Cairo" pitchFamily="2" charset="-78"/>
              </a:rPr>
              <a:t>Project Schedule</a:t>
            </a:r>
            <a:endParaRPr lang="en-GB" sz="3200" dirty="0">
              <a:effectLst/>
              <a:latin typeface="Titillium Web" panose="00000500000000000000" pitchFamily="2" charset="0"/>
              <a:cs typeface="Cairo" pitchFamily="2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86EB66-F54B-7032-F5F8-FF25C749C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066800"/>
            <a:ext cx="7315200" cy="386334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D5324F0-81D8-2B71-E5AC-CDCA65C47519}"/>
              </a:ext>
            </a:extLst>
          </p:cNvPr>
          <p:cNvSpPr txBox="1"/>
          <p:nvPr/>
        </p:nvSpPr>
        <p:spPr>
          <a:xfrm>
            <a:off x="0" y="0"/>
            <a:ext cx="9144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  <a:cs typeface="Cairo" pitchFamily="2" charset="-78"/>
              </a:rPr>
              <a:t>Project Overview &amp; Introduction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24403E4B-3EE8-E4A6-306E-222B43FEEAE0}"/>
              </a:ext>
            </a:extLst>
          </p:cNvPr>
          <p:cNvSpPr/>
          <p:nvPr/>
        </p:nvSpPr>
        <p:spPr>
          <a:xfrm>
            <a:off x="8333786" y="108065"/>
            <a:ext cx="2051489" cy="1122724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 sz="700" dirty="0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4AFE66A-939D-A669-67D2-4D30D81DC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4617544"/>
            <a:ext cx="1643426" cy="547809"/>
          </a:xfrm>
          <a:prstGeom prst="rect">
            <a:avLst/>
          </a:prstGeom>
        </p:spPr>
      </p:pic>
      <p:pic>
        <p:nvPicPr>
          <p:cNvPr id="6" name="Picture 5" descr="A black and red logo&#10;&#10;Description automatically generated">
            <a:extLst>
              <a:ext uri="{FF2B5EF4-FFF2-40B4-BE49-F238E27FC236}">
                <a16:creationId xmlns:a16="http://schemas.microsoft.com/office/drawing/2014/main" id="{B74D5DE3-518B-7F1F-15FD-F92DB39839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602" r="29674"/>
          <a:stretch/>
        </p:blipFill>
        <p:spPr>
          <a:xfrm>
            <a:off x="130099" y="4625986"/>
            <a:ext cx="1764210" cy="51751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A61193-9A2D-DFA2-67C4-764ADC0EAB90}"/>
              </a:ext>
            </a:extLst>
          </p:cNvPr>
          <p:cNvSpPr/>
          <p:nvPr/>
        </p:nvSpPr>
        <p:spPr>
          <a:xfrm>
            <a:off x="4268353" y="4749901"/>
            <a:ext cx="661800" cy="393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1847920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trategic Planning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A4EBFC"/>
      </a:accent1>
      <a:accent2>
        <a:srgbClr val="52DEFF"/>
      </a:accent2>
      <a:accent3>
        <a:srgbClr val="3DC6EF"/>
      </a:accent3>
      <a:accent4>
        <a:srgbClr val="2FA6D6"/>
      </a:accent4>
      <a:accent5>
        <a:srgbClr val="00719E"/>
      </a:accent5>
      <a:accent6>
        <a:srgbClr val="024668"/>
      </a:accent6>
      <a:hlink>
        <a:srgbClr val="0035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98da7f-2b01-4ca2-a6a5-0d81a2550eb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A1093BB73BAE40AAB3E4A559256CD6" ma:contentTypeVersion="14" ma:contentTypeDescription="Create a new document." ma:contentTypeScope="" ma:versionID="b6780fd9c907d9bef0d96315a0ed36ef">
  <xsd:schema xmlns:xsd="http://www.w3.org/2001/XMLSchema" xmlns:xs="http://www.w3.org/2001/XMLSchema" xmlns:p="http://schemas.microsoft.com/office/2006/metadata/properties" xmlns:ns3="8d98da7f-2b01-4ca2-a6a5-0d81a2550ebb" xmlns:ns4="d2b03fcd-2e65-4796-a6be-35f437d53692" targetNamespace="http://schemas.microsoft.com/office/2006/metadata/properties" ma:root="true" ma:fieldsID="a2eea06af7e4c59500f1701c23d1c483" ns3:_="" ns4:_="">
    <xsd:import namespace="8d98da7f-2b01-4ca2-a6a5-0d81a2550ebb"/>
    <xsd:import namespace="d2b03fcd-2e65-4796-a6be-35f437d536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8da7f-2b01-4ca2-a6a5-0d81a2550e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b03fcd-2e65-4796-a6be-35f437d536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4C7CA9-6501-4FD4-A669-57C54DD0F932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8d98da7f-2b01-4ca2-a6a5-0d81a2550ebb"/>
    <ds:schemaRef ds:uri="http://schemas.microsoft.com/office/infopath/2007/PartnerControls"/>
    <ds:schemaRef ds:uri="d2b03fcd-2e65-4796-a6be-35f437d5369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2E8243F-EB8F-45B6-9EE3-303A8A9BD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8da7f-2b01-4ca2-a6a5-0d81a2550ebb"/>
    <ds:schemaRef ds:uri="d2b03fcd-2e65-4796-a6be-35f437d536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5A94A4-30BF-4032-827E-5686718953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1067108</TotalTime>
  <Words>649</Words>
  <Application>Microsoft Macintosh PowerPoint</Application>
  <PresentationFormat>On-screen Show (16:9)</PresentationFormat>
  <Paragraphs>217</Paragraphs>
  <Slides>35</Slides>
  <Notes>25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Titillium Web</vt:lpstr>
      <vt:lpstr>Fira Sans Extra Condensed</vt:lpstr>
      <vt:lpstr>Roboto</vt:lpstr>
      <vt:lpstr>Wingdings</vt:lpstr>
      <vt:lpstr>Arial</vt:lpstr>
      <vt:lpstr>Cairo</vt:lpstr>
      <vt:lpstr>Strategic Planning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eslam elshabrawey</dc:creator>
  <cp:lastModifiedBy>Mohamed Ashraf</cp:lastModifiedBy>
  <cp:revision>42</cp:revision>
  <dcterms:modified xsi:type="dcterms:W3CDTF">2025-01-24T11:01:51Z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0x0101009BA1093BB73BAE40AAB3E4A559256CD6</vt:lpwstr>
  </property>
</Properties>
</file>